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F996-9A0D-4537-A8EB-FAF066D6D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A2C12-7C6A-4F1A-B27D-D18788685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7787-36CF-496A-9B23-0AF4D3C2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AEAA0-2C9C-4103-AEE7-26D24A42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8991-A5C9-43E3-855B-F6F0EB08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3C2C-6CC3-49B0-AFE7-E72FDAF8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97B55-56DB-4801-B360-67DAC702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BB5A-6064-436D-867F-66D2CA0D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4C50-F8A2-4C3B-AF18-412B746B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54F8-C190-4F73-B2B3-09DBEB13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6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D241E-222B-4CC7-AF68-74724268A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45572-B0DF-4FC1-85FF-161C4B5E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6E71-7ABC-452F-BBE9-CC3DDDCF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D457-94CA-495D-AFB0-4C0DF505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01F72-2ADC-4549-9855-EE90FC4E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6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0D42-F92A-4474-A691-87FAD5C0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074D-E7B0-44BF-BFDB-4BA528401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7800-12C8-4C0B-B480-1543877A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2194-1CA2-4A0C-8389-2439E8F8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06AF-8511-4393-B670-D608A29E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F317-D3B2-468A-A86C-A6BE6906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B94C-5A9F-42A0-A0AE-5F397E58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A650-3B4D-4005-B980-F164A7CA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DB67A-6717-4F92-84A6-8D360760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8967-9373-49CE-BFEA-121CA4B4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6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4AF8-ACEB-439D-8F9B-E7D14F94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EB2E-287B-45B5-A263-2407D4EBF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0407-7FDC-42B3-8410-602C4A77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8035-163E-4018-A441-752DDB07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29495-7FA3-4B25-BA54-4A3C72A5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C9C06-9B07-4835-AE16-905840C2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D376-AB87-4F43-BE84-778716BA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FBBA5-F1A8-41CC-BC9C-906539738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D9C36-380B-445B-9B20-60B7BA96D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8D9AF-C58D-40F9-B12A-00C1A7B04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F2344-E6B1-4DE0-85F3-40F4960C6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5C085-E67D-4DDB-962D-EC4827C2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BC4D9-D7FB-4CBD-A675-05E00A26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5C1F1-72A2-458C-AC3B-ADEDFE0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E4BC-18BE-4B71-90DC-25DCFA35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B9CEE-214E-40C8-836C-615AC459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78D4B-6B68-4E0F-A192-D64757FC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897A7-D9CC-44A8-8B93-6889C2A6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4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C8582-0A23-43A7-BF59-8C325509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B3CB8-9183-4736-AD63-016BE8DF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6A394-7F35-499A-A6B3-1D727D73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9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D937-C264-400A-8E7E-7E7C9E8B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8A2B-1049-47B7-8E09-D034713D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0CF81-378C-47D7-A80A-043C20E66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F124-F761-43CA-AC6B-01D12454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92CD4-C4FA-4E48-86D2-BB59FDE6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EC905-0BDA-4DF6-96AC-0FCCF288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241F-5C66-447F-AF6E-BA00FE9D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9704D-2F1C-4840-A952-D0C078928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E3187-D349-4609-8C04-033B71F1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6E16E-62B5-404F-8F3A-3DBAE3B4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3E8D7-C4FC-4894-9C84-61664708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200EA-2B6A-4C77-ACF8-7A4944E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8379B-4F80-45CD-84A1-72364360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0619-4264-4F53-810C-0783AC02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7725F-5957-492F-A6BE-616CAB27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35A2-8C0F-4FDD-A18F-A8A3F80569D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B658-592E-45A7-B94C-24EC91424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BD2C-6C5E-4AA3-8C5F-2CDCD7A70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7CF7-2D46-4581-9C66-4DD8CAEF4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ing to TH hb">
            <a:hlinkClick r:id="" action="ppaction://media"/>
            <a:extLst>
              <a:ext uri="{FF2B5EF4-FFF2-40B4-BE49-F238E27FC236}">
                <a16:creationId xmlns:a16="http://schemas.microsoft.com/office/drawing/2014/main" id="{6B15F127-6270-40F1-B633-5218258E9C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5000" contrast="6000"/>
          </a:blip>
          <a:stretch>
            <a:fillRect/>
          </a:stretch>
        </p:blipFill>
        <p:spPr>
          <a:xfrm>
            <a:off x="1143455" y="1913504"/>
            <a:ext cx="5592081" cy="303099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508D6B-8B36-492F-BC41-8D4E98749CC5}"/>
              </a:ext>
            </a:extLst>
          </p:cNvPr>
          <p:cNvSpPr txBox="1"/>
          <p:nvPr/>
        </p:nvSpPr>
        <p:spPr>
          <a:xfrm>
            <a:off x="5812971" y="2490107"/>
            <a:ext cx="58129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GOING TO</a:t>
            </a:r>
          </a:p>
          <a:p>
            <a:pPr algn="ctr"/>
            <a:r>
              <a:rPr lang="en-GB" sz="4400" dirty="0">
                <a:latin typeface="Arial Rounded MT Bold" panose="020F0704030504030204" pitchFamily="34" charset="0"/>
              </a:rPr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37780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2020-02-12T13:12:04Z</dcterms:created>
  <dcterms:modified xsi:type="dcterms:W3CDTF">2020-02-12T13:23:30Z</dcterms:modified>
</cp:coreProperties>
</file>