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DE76F-8341-4654-B603-54892CF295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08E358-3D65-4238-8663-8BB6927B2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6794E-346E-4964-B016-98B7CB668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92EA6-1B23-4DB8-BCC0-40137A9B7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B0992-2072-4F71-B237-9CAEE879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99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0E4C9-B69C-4E6E-891B-4533935D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2E6F9-703A-48FE-9F0B-7CA604AEF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5573E-227C-4E35-8A42-3DECC5DBC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8558-C451-4330-83A4-1F296F430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6287C-343B-4D6F-8C64-8E70845E9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62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846F99-201E-4189-B3FF-D45BB07280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EB1336-E9D5-4777-8E9A-91B8ECEE78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7772C-8D81-4430-89AB-7A159EE25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9AB05-CE28-4825-B35C-1655FF4F7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080EA-0947-4615-B717-888966E56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20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DBD93-7243-4CF0-9D00-8A80DC213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0052C-5EF2-474E-B76D-E26EE6392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D7D96-2E0E-498F-A45F-B3083664B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A693C-A3D5-447D-9860-FFD0FCD05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FEB22-E83A-4C9D-B49D-0BCFCD5B2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945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8819-CAEA-4886-8788-DC20CCD97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DD770E-E347-4020-BABF-CDF8C2237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38F74-FCFA-4F90-BE5F-7FF0C0834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ED636-53D5-4646-A30D-A4F9F9394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1BF2A-A37C-4320-AB30-48240FE4F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168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1E579-9A9B-457B-AC39-5CE2BC2D1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39434-6069-44B5-B715-B1CB95C044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FB7956-8ECE-4914-A70D-7B966035B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AFB75F-DABA-4994-8A53-20A7DE0D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4E8CB4-98E6-489C-868F-B3E32B94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DFB11-6836-418E-AC49-9334B842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96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8067C-79F8-43B2-BA9F-05E419507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DA1B1A-3B7E-4455-8093-26723A989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A048D1-1333-4EF6-BCEA-5B20D8355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FF286E-2721-4AB9-AE9D-B0DAFAAFFE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DF0F8-99A5-4204-A5BE-FF4A42C0F9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2FD4D-728C-4FF6-A331-C2849D18C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27386C-1F7D-4D8D-9F7C-5FB6F7B5A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594404-18AC-4A56-91C2-720B66175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45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9D537-8EEA-48F8-BF70-203AF84E8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AC697F-1ECF-4174-B740-F8AC561B6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B5724A-18D2-4F74-9155-AEA6911B1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AA7B95-DC0F-46F7-8A51-BFF2E663D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6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90D236-26DA-4620-8CFF-28B94459D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35FACD-FAFF-49FF-92F9-664C89A28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1AF44D-90FF-4364-A5A1-52F32FE55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58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715EB-A8B6-4063-98BB-7FD595E60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DF6D3-36F3-4714-9905-A93813748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EC505E-4584-4396-BE26-8F557BAB8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97F27-6B36-440B-9CA7-C7269108B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22E1A-688B-453D-964B-195DF0C87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DC453D-24EF-425D-A02D-4E71BFE1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02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0BE33-E2F7-4D96-A87B-553355310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AF4538-500E-449A-9088-B803C32FA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18FDFD-4ED8-4A5B-B92D-E798D37D8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5792E-3B6A-4E4C-ACC4-057C4C3BA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BBCC6-3A1E-4963-BF60-3D848EADD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4D6428-5D52-44CE-9841-EB93A4257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14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F0FB94-169D-47FC-B183-B883303F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C9E0B-4FBA-482F-9C4D-26DFD8ED3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924BB-2EE9-4636-9BA1-0A34992984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502BF-D4B8-478D-8460-D18E9C481ECB}" type="datetimeFigureOut">
              <a:rPr lang="en-GB" smtClean="0"/>
              <a:t>13/02/2020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5E889-EE31-4D47-95C5-1A172F094B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ED501-749B-4D65-B7CB-2E544A3853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1C757-6C5A-4ACB-B220-9BDAD5D95B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469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4483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2020-02-13T20:54:10Z</dcterms:created>
  <dcterms:modified xsi:type="dcterms:W3CDTF">2020-02-13T20:54:10Z</dcterms:modified>
</cp:coreProperties>
</file>