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EC16A-2866-4EF5-96F9-CB3821DF0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02966-099E-430A-B66A-E2BE67B16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DFAF2-389C-4E2F-B853-16B86ED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AC09B-701D-47C9-8590-3A3EA99C9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B5F0C-2A89-4090-94CF-A354EC57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4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73B3A-CD5B-44CE-A229-94F04FB75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925A2-8ED1-47C0-97F5-0144D55C3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F82CE-B230-4008-BF55-4DF0B7BB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8339-2E79-4257-BA16-8C76DAE0F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5995D-A8E7-4290-99AC-06D8E24F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1CA04-502D-4294-911D-2BD897FA6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B84D9-0864-49CC-92A7-4D20EA833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DB4E6-A11B-4B45-AC87-ED1E9254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50E8A-D3C5-47EA-9D4C-ABD49D81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82384-D070-422D-B203-D08CC383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4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B3EA-A101-4E57-8368-A3FB2BD29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D5B4-BFEA-477E-9C09-1B6988AA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8817B-9920-4442-9593-EBB12744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F5A0-E175-49DA-A822-7F248072E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39883-10DF-4EF3-8E93-C4FDBE4A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05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FF46-4895-4EAB-AE35-BC3DF717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5ACBC-CD5A-4EE2-89F2-0CBF4CF0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AE572-50F7-43E6-B687-602E5B78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B25A-B720-4BCE-94AF-7E23AC613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2E2E-23BA-4C44-96EA-7FB592DC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0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4C29C-C1A3-4841-BF85-8E1D8EF8B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EF60F-52FA-4AD2-A4F6-4BB87E916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F6C78-3DC1-43CB-94A0-D9A4EDD7D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688F4-5C92-4542-BE51-5641BDD06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E67EF-7ABC-4F54-8CED-E6758802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6BD72-03D0-4BF1-BC8E-47818FA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99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F546-5F66-43C0-B2CE-883A100A1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73A6B-5007-4744-808F-8C1EAFFBA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43760-D678-4B7D-91D8-EE961A4D6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57B562-7152-4169-BF35-A7F1B7B3C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1418F-C7EF-4586-A117-6C247C6114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29558-15BB-444F-B639-EA67C2706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D969D-0C15-45CE-A83A-86344506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CA8DA-0190-4491-887F-4970C735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7CEB-8C58-424B-A8F2-38566DB8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76CAB-FCC6-41BB-A1A6-E2B2DF3D6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95B4E2-E509-4CE0-A10A-1C34C9B1F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A92A9B-9C50-4910-9D5E-9151DA67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37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0CDE4-D7B9-4FF4-8144-A28B6493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A4EE9-2398-4D8D-B377-9A7AFB149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0A6AF-972B-4109-AA8B-41512828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1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E9AF5-A12F-4EFB-9424-C09C6990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B445B-EB80-4793-9323-1155F9DC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116F03-CDA0-4580-8E38-F4CF87BAD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F8D39-30F6-474F-B216-07A9E1D5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96CFE-3E32-4AD7-912B-CF475C77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09CEB-AD58-4261-A4EB-A70E74BAC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9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94D8-8383-42B2-A226-DA6167E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102D0-9F64-4D12-823B-5B1B565EB5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594D3-642E-4C48-BFDE-F26C479CD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CDA96-EABF-43C6-87B0-254A953C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AC931-0DD5-4CFF-9AA4-400C5B812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19349-2185-4892-B72F-28AED9B37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07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1DD787-EEC7-4B4B-9D44-E3F805AB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FCD7D-9BF5-484D-B8F6-6306975EE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C4796-5BED-44CD-A9DE-7D18CB2B5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51CE0-2C22-4BBC-A5A3-908FB191115D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FC3D7-C712-40EA-A711-050A10D83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B465-8075-42CD-A21F-7E0673466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FE437-DCDD-45A7-987A-17D4296B3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9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OPT DSRB EXPL BIG">
            <a:hlinkClick r:id="" action="ppaction://media"/>
            <a:extLst>
              <a:ext uri="{FF2B5EF4-FFF2-40B4-BE49-F238E27FC236}">
                <a16:creationId xmlns:a16="http://schemas.microsoft.com/office/drawing/2014/main" id="{7CABFC63-489A-4C66-828B-24B195EB800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2863" r="21487"/>
          <a:stretch/>
        </p:blipFill>
        <p:spPr>
          <a:xfrm>
            <a:off x="2068443" y="1668333"/>
            <a:ext cx="3498980" cy="3292475"/>
          </a:xfrm>
          <a:prstGeom prst="rect">
            <a:avLst/>
          </a:prstGeom>
          <a:effectLst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61AF6-683F-4B8B-AAAA-91338A8C1FE8}"/>
              </a:ext>
            </a:extLst>
          </p:cNvPr>
          <p:cNvSpPr txBox="1"/>
          <p:nvPr/>
        </p:nvSpPr>
        <p:spPr>
          <a:xfrm>
            <a:off x="5567423" y="2182505"/>
            <a:ext cx="522018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DESCRIBING</a:t>
            </a:r>
          </a:p>
          <a:p>
            <a:pPr algn="ctr"/>
            <a:r>
              <a:rPr lang="en-GB" sz="36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AND</a:t>
            </a:r>
          </a:p>
          <a:p>
            <a:pPr algn="ctr"/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EXPLAINING</a:t>
            </a:r>
          </a:p>
        </p:txBody>
      </p:sp>
    </p:spTree>
    <p:extLst>
      <p:ext uri="{BB962C8B-B14F-4D97-AF65-F5344CB8AC3E}">
        <p14:creationId xmlns:p14="http://schemas.microsoft.com/office/powerpoint/2010/main" val="186580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3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</cp:revision>
  <dcterms:created xsi:type="dcterms:W3CDTF">2020-02-14T16:54:45Z</dcterms:created>
  <dcterms:modified xsi:type="dcterms:W3CDTF">2020-02-14T17:00:23Z</dcterms:modified>
</cp:coreProperties>
</file>