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A5CF-1962-4754-9BCC-715BCFA7D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86F8D-304C-4D44-A9BB-72BBCA096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B4FC0-4E10-455A-B327-BAFB22FE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E8B6-BF78-4460-8BB9-5500B716F13D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7BEAD-DED8-4F42-9C72-2724FF29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A7E80-B164-4E0D-9BAB-30ACA867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F35-E81D-4FF1-9513-B790F590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9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B358-94DB-426D-828F-5B22CCBB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C2B43-5C54-487E-B445-26E064ADB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58F32-5914-4E5F-AD54-18F6F683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E8B6-BF78-4460-8BB9-5500B716F13D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41328-72D2-436C-910B-776EF0EB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A5D04-4FF5-44AA-9106-18388E52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F35-E81D-4FF1-9513-B790F590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18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84A33-F451-4A66-B489-C7F6237AD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20413-D17A-46D0-976C-68FEF7C92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395F0-7CF6-4471-B91F-A50E99B61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E8B6-BF78-4460-8BB9-5500B716F13D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6AFC1-107B-41E5-9892-01EFA293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8196A-0EB0-4551-B6A0-9711E0D3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F35-E81D-4FF1-9513-B790F590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79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3C0B-B358-4EA2-8AA3-B9ED8A4F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0D6C7-6C78-40B5-B4E4-92211554D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3F93-619B-425D-AC80-57F3A922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E8B6-BF78-4460-8BB9-5500B716F13D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1D9DF-8985-485B-970C-66318C83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EDD17-A6E9-4A37-A7F2-AC7A9AB4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F35-E81D-4FF1-9513-B790F590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4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F1D4-604F-4C85-AC2F-9C74ED16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EC5EA-B5DF-4619-B343-2C3BC403C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78FF9-2838-4763-8C58-15E00E08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E8B6-BF78-4460-8BB9-5500B716F13D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3DBC2-4FCE-4A92-B906-B3CBFC4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2A1E4-DF9B-40FA-BF1A-8F043765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F35-E81D-4FF1-9513-B790F590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18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8D15-F1CE-4493-B87C-D4CCD65F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D49AD-F89B-470F-B622-F7F11A50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60747-796E-40D0-A46B-A51C54945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C1FC9-9E1F-4B82-8BD5-1D8591DF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E8B6-BF78-4460-8BB9-5500B716F13D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99855-C722-4814-AB7F-80C2135E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1139D-0DD4-4ABD-8E37-AE4C896E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F35-E81D-4FF1-9513-B790F590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1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B8E7-80DE-421B-AC81-FE0B0669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8D13B-338A-460E-853F-4A0E933D7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1C86A-E690-4EF7-BE25-BF4939B2F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EF1183-49D0-4EA5-990D-471FFFD25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F8ED2-739A-4F42-A5B7-6358247B6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5545FE-EB90-437E-99AE-3FD323D8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E8B6-BF78-4460-8BB9-5500B716F13D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4EEC59-CB7F-4E20-9F75-2E4B5F6E3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54112-A914-497E-A685-6084C03D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F35-E81D-4FF1-9513-B790F590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24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5694-0539-4F70-A91C-E11A8480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D12B9-9B4E-4DEF-90E2-2EE71709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E8B6-BF78-4460-8BB9-5500B716F13D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E8B03-891B-46AD-9B88-7DDFC9DE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9E6B3-BB84-4413-95B1-5D4D0903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F35-E81D-4FF1-9513-B790F590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13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85DCB-A54B-4C77-A81F-FD698A41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E8B6-BF78-4460-8BB9-5500B716F13D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2A7F5-3049-4FD0-8838-F6D96974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41AFB-47F1-4FFD-9CA9-4B702F51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F35-E81D-4FF1-9513-B790F590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9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75535-0E7A-41F7-81C1-78A250BB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D586-B9B1-437E-9671-A5E06CED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6AD52-C6D1-4D8C-AD05-DEABCAD3B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AF51A-B0A0-4132-80E4-E04E67E5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E8B6-BF78-4460-8BB9-5500B716F13D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5E3E-F310-4AAD-A439-D685D9C82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CC8E5-9149-4157-BB42-5AD154AD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F35-E81D-4FF1-9513-B790F590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15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E52D-248F-491A-AB53-3AFF9C32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D94719-3941-42FB-9703-837E1A1DF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B0BD5-4A2C-40E9-9E5C-F8D55F756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C7C9B-D5FC-460B-BDBE-0F69E204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E8B6-BF78-4460-8BB9-5500B716F13D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4752D-9D4A-4283-863C-4868E94DF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22488-4F82-4676-AAA9-4B0DA342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3F35-E81D-4FF1-9513-B790F590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0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790E83-2AE9-45FD-9220-0D4BC500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45D39-F49F-46D7-A230-293F9631B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DFE3F-60D7-4A7E-8B6D-8277DFAA0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CE8B6-BF78-4460-8BB9-5500B716F13D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30A35-652F-4D7C-92EA-7869B02FE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977D8-1327-48F2-BAD1-3C2F4A9FF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63F35-E81D-4FF1-9513-B790F590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57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ing to TH hb">
            <a:hlinkClick r:id="" action="ppaction://media"/>
            <a:extLst>
              <a:ext uri="{FF2B5EF4-FFF2-40B4-BE49-F238E27FC236}">
                <a16:creationId xmlns:a16="http://schemas.microsoft.com/office/drawing/2014/main" id="{AAD0F59A-F250-4345-A68C-31041AED2E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0099" r="21440"/>
          <a:stretch/>
        </p:blipFill>
        <p:spPr>
          <a:xfrm>
            <a:off x="1714499" y="1782762"/>
            <a:ext cx="3600450" cy="329247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415542-8DDE-44C1-AFE2-6AEA3570432D}"/>
              </a:ext>
            </a:extLst>
          </p:cNvPr>
          <p:cNvSpPr txBox="1"/>
          <p:nvPr/>
        </p:nvSpPr>
        <p:spPr>
          <a:xfrm>
            <a:off x="5551714" y="2551836"/>
            <a:ext cx="4751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GOING TO</a:t>
            </a:r>
          </a:p>
          <a:p>
            <a:pPr algn="ctr"/>
            <a:r>
              <a:rPr lang="en-GB" sz="4800" dirty="0">
                <a:ln>
                  <a:solidFill>
                    <a:sysClr val="windowText" lastClr="000000"/>
                  </a:solidFill>
                </a:ln>
                <a:latin typeface="Arial Rounded MT Bold" panose="020F0704030504030204" pitchFamily="34" charset="0"/>
              </a:rPr>
              <a:t>CONTEXTS</a:t>
            </a:r>
          </a:p>
        </p:txBody>
      </p:sp>
    </p:spTree>
    <p:extLst>
      <p:ext uri="{BB962C8B-B14F-4D97-AF65-F5344CB8AC3E}">
        <p14:creationId xmlns:p14="http://schemas.microsoft.com/office/powerpoint/2010/main" val="140286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2020-02-12T13:32:19Z</dcterms:created>
  <dcterms:modified xsi:type="dcterms:W3CDTF">2020-02-12T13:41:05Z</dcterms:modified>
</cp:coreProperties>
</file>