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FB07-D7B6-42E7-AE96-B60B06A9C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0A2BB-7B41-4AEB-9504-FA2EEFE53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6ED3-A9BD-4EC5-A53D-B7F34271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2C497-8CBA-4146-A2EA-B583F0AD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C0CE3-D61F-487C-BBB4-CA680CCA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F135-6DFD-436C-AA46-EDEDAEF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B1D2F-DB17-4062-9EA3-F8C6F58C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6FE4F-D7A7-4391-9E16-E72F0B58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ACFB0-EF83-444D-97D7-ABCD3718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11EA-EFF0-44BD-A7F1-3547C845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7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7B1CA-A862-41AB-8EED-EFC9F8A86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CC2D7-4DBF-4C6B-89AB-FB1584025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A759-AE7A-47FA-B116-9718706B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53A71-C0D3-4816-A861-F024ACC3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CE03-A392-470C-B787-24679565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7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8F54-6068-476E-AC3C-B1624CED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597C0-D29D-423B-A93B-13117528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9B29-0C27-4504-8908-C6119035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3569-ED52-4324-A350-16456EEF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416ED-03D2-4EF0-B741-DD508BE8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C25A-56E9-431B-A857-6957411B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DFDC-9D7A-4E89-ACF8-497755B30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BEDCB-A058-42CF-ADA9-83A1E31F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A8B9B-1EFC-46FD-B73A-852CDD4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BA8C6-4012-4EEB-8BFC-25F0B6D5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6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25AF-6A4B-49D6-BBF0-B57B6D1A6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F26D-1AB4-4679-932A-FD6341B9D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E870-A956-4F54-9E23-F07C7A962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01929-B393-409A-9C6C-E7370BE0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37486-F3C4-4A0F-9FD4-32568D17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1AA09-091D-4C5F-8065-8CC3F97E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561E-2798-4345-9B3A-91EF91B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4D9C7-D1D8-4E82-B539-6172A377D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E9D45-BA6E-45F9-A0A2-828178C1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ED6DA-38C2-48A8-B7DB-2AD7D9AAF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3CC6B-4E35-4BED-87E2-CB42C00D9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574F3-DF52-4FA2-A356-1281F27A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23AB5-06A0-4B2B-A4E9-B556875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D1E4A-2880-4CFF-87A8-2DEEC53D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B6D0-2ACB-44E2-B110-63B4A21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69A8E-D25B-4B4C-A22C-0E6848BC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872AC-8B5E-4A81-8497-EADDBFD2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6A6ED-8B66-4F0E-8115-E8323E4D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E9A76-6B23-4827-8BC3-9D9DF698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00461-7C8F-4F02-AD10-C8C1715D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CBEC4-F4F8-4728-9828-EB5E9BF6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8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36A6-3E90-4FDA-A74F-59CB3667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38C2-C108-4FB2-B79C-BA64951B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6960A-55D8-4083-9DC3-3080F610E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80417-C5CC-44ED-B806-828108F3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B7AA-3766-437F-BC53-564FD98C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8BA61-92D8-448B-A9D3-94687BA60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EDF4-38F6-4FB3-830E-A610D0B6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C93CD-DC84-4D5D-9A81-FCF857221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3735C-15B8-41EA-B89F-54F9FF393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C8834-8F57-46CE-9FE1-9FD0FB4F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DDFD1-E816-4A03-ADC7-2ACADF4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32137-71E7-458B-A14A-79EDAF8D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8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B3483-950C-454B-B3BD-CDCD7BB3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E477-4E65-4199-AF0C-BD7259C6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BB853-36BD-4F51-9A6D-0E66E3DA9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C938-5573-4F68-827F-9D06914FAE9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B6B9B-5247-4CFB-9445-62CD495FF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FAA7C-4FBF-40CD-9407-523924BE1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C761-42DB-433D-A10C-9329473D5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62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DIFFS HBNEW">
            <a:hlinkClick r:id="" action="ppaction://media"/>
            <a:extLst>
              <a:ext uri="{FF2B5EF4-FFF2-40B4-BE49-F238E27FC236}">
                <a16:creationId xmlns:a16="http://schemas.microsoft.com/office/drawing/2014/main" id="{4124F871-3ABA-43A0-B128-B81C64649A4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9893"/>
                </p14:media>
              </p:ext>
            </p:extLst>
          </p:nvPr>
        </p:nvPicPr>
        <p:blipFill rotWithShape="1">
          <a:blip r:embed="rId4">
            <a:lum bright="12000" contrast="18000"/>
          </a:blip>
          <a:srcRect l="31056" t="28349" r="33142" b="1519"/>
          <a:stretch/>
        </p:blipFill>
        <p:spPr>
          <a:xfrm>
            <a:off x="1902362" y="1506793"/>
            <a:ext cx="3112089" cy="343013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993D33-A3F3-437D-9FD3-45C0DDBFF771}"/>
              </a:ext>
            </a:extLst>
          </p:cNvPr>
          <p:cNvSpPr txBox="1"/>
          <p:nvPr/>
        </p:nvSpPr>
        <p:spPr>
          <a:xfrm>
            <a:off x="4906297" y="1997839"/>
            <a:ext cx="5869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SIMILARITIES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AND</a:t>
            </a:r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8589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2020-02-11T17:45:14Z</dcterms:created>
  <dcterms:modified xsi:type="dcterms:W3CDTF">2020-02-11T18:44:26Z</dcterms:modified>
</cp:coreProperties>
</file>