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4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D8DC-2FDA-45B0-A3B4-D4ED0D3CE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5205B-5EFB-45D7-A783-0FCA41A1A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BAB26-806A-4342-82B6-05A55C87A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9D76-AD86-435D-ABEF-01CF2C680781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7012E-DB2B-478C-B48D-17822EAC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3911D-3783-4FB9-8B4F-B4CC3E62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DE1A-C695-4809-BE7C-7104ECCF2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79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AB865-BC55-44B5-86AA-613CB9B1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70DFA-4F09-4CB3-843C-7722EA796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743E6-C1A0-4014-BB9C-EDA8E62E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9D76-AD86-435D-ABEF-01CF2C680781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C396-17B2-4419-8664-9B3A959D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E2FA7-44D3-4925-92F9-3F87DF0B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DE1A-C695-4809-BE7C-7104ECCF2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45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E151C3-1935-40B5-AAD9-B7862C754B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44E38-B8BF-4689-8DAF-3D6CB1EDC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4CBE0-CA2D-4367-87F1-40555C9B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9D76-AD86-435D-ABEF-01CF2C680781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B579C-EB80-4D38-B232-DA46CE96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AF99C-3547-483A-95A7-9C1A5ABF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DE1A-C695-4809-BE7C-7104ECCF2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30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1783-FE4A-4F89-B892-0130F808C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17BC9-CA5B-41C4-813E-EDE1A0BA0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EB640-376A-433E-B54A-119A6369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9D76-AD86-435D-ABEF-01CF2C680781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8938F-5B34-402B-833B-2BCDAA33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FD0D1-6CC1-4062-8AC3-E1EDB67F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DE1A-C695-4809-BE7C-7104ECCF2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06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A0FF-1651-4537-9547-313D6621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81BAD-50F5-410F-87E1-42790241A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F7A6B-4B7C-4EF4-AD30-AB1CF1C5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9D76-AD86-435D-ABEF-01CF2C680781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A68B6-1A81-4FEF-8FEC-D3E7D361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C6701-7053-4950-BED5-52B4AF74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DE1A-C695-4809-BE7C-7104ECCF2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78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0220-D03C-4FF7-9553-28FF3F9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C3509-C82E-48A9-AB63-1F52DC142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87D61-00C2-4021-AACC-A034A9AE3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7FD0C-E948-4552-AA5B-CCAEAE6A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9D76-AD86-435D-ABEF-01CF2C680781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B52B9-10DE-444D-A298-EE8AA46D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F4255-3BAD-4DBD-BF0D-FF22757D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DE1A-C695-4809-BE7C-7104ECCF2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3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7ABBD-E14C-4EE4-B750-FA7264E31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B2171-63C3-4BE7-A6D6-35D09D210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CD651-EED6-4056-B9C5-542D11206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38555-26E0-414E-8CE7-26A0861C9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01C37-4ADA-4C23-A194-FDE7BB635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76BE9-359C-422B-B931-53AC4C1E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9D76-AD86-435D-ABEF-01CF2C680781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57CBC3-C1F2-48ED-9E0C-AB957EA7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F15A1-2A8B-4D29-A107-043A5D76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DE1A-C695-4809-BE7C-7104ECCF2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84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69D8-A997-469E-BDD1-7CAEE1B23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65D4D-A281-4672-AC30-72070DB7F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9D76-AD86-435D-ABEF-01CF2C680781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C2A86-5D65-4EB3-8B7E-81E8A99C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8FFAD-50BA-4C94-8D8C-DC756CDF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DE1A-C695-4809-BE7C-7104ECCF2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5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611692-C86A-4D4D-85BA-337B2714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9D76-AD86-435D-ABEF-01CF2C680781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B84BAC-480D-4D55-A061-060B3C568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C5873-293E-449B-B541-00C322C5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DE1A-C695-4809-BE7C-7104ECCF2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44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F365-4E5A-4AF3-B0F8-77835DF2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36920-AC27-47C8-8394-D32CDF19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0E770-24A4-45EF-86D1-91276956E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FD7E4-B394-48B0-B45C-4A67C6BD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9D76-AD86-435D-ABEF-01CF2C680781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DB577-B174-4623-8AA4-EC29E357C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BC93C-A7B3-4112-AA6F-9D450E00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DE1A-C695-4809-BE7C-7104ECCF2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1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4A3B-3C3B-4839-8389-F8491C710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4232B-DACA-4573-9F19-C73477B97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8F5E8-CBC2-47C1-9052-4EFA34559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7EC6E-D0E2-4AEC-9C99-3F4CF7D1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9D76-AD86-435D-ABEF-01CF2C680781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34495-5653-402E-9149-E324A5D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24B29-C322-40D1-A26C-38C50D06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DE1A-C695-4809-BE7C-7104ECCF2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1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4735FC-C2B4-44A5-B908-4342CDD7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99DE6-1251-44C3-8E6D-297CBE786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0B6DB-71C7-4AF8-9417-8D2C8BB8E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09D76-AD86-435D-ABEF-01CF2C680781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FB3F3-2D81-4518-BE25-9AF7584FB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F8BF8-C794-4CF1-A606-26EC7E808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8DE1A-C695-4809-BE7C-7104ECCF2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82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OPT2 DSCRBEXPL BIG CREATVID PEARL">
            <a:hlinkClick r:id="" action="ppaction://media"/>
            <a:extLst>
              <a:ext uri="{FF2B5EF4-FFF2-40B4-BE49-F238E27FC236}">
                <a16:creationId xmlns:a16="http://schemas.microsoft.com/office/drawing/2014/main" id="{409F2844-F9F0-4F31-8E5E-B7F76B9D9D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0663" y="1968330"/>
            <a:ext cx="5444194" cy="292134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1EAD33-1E83-44C3-8BA3-FFC40B0B5A26}"/>
              </a:ext>
            </a:extLst>
          </p:cNvPr>
          <p:cNvSpPr txBox="1"/>
          <p:nvPr/>
        </p:nvSpPr>
        <p:spPr>
          <a:xfrm>
            <a:off x="5567423" y="2182505"/>
            <a:ext cx="52201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DESCRIBING</a:t>
            </a:r>
          </a:p>
          <a:p>
            <a:pPr algn="ctr"/>
            <a:r>
              <a:rPr lang="en-GB" sz="36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AND</a:t>
            </a:r>
          </a:p>
          <a:p>
            <a:pPr algn="ctr"/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EXPLAINING</a:t>
            </a:r>
          </a:p>
        </p:txBody>
      </p:sp>
    </p:spTree>
    <p:extLst>
      <p:ext uri="{BB962C8B-B14F-4D97-AF65-F5344CB8AC3E}">
        <p14:creationId xmlns:p14="http://schemas.microsoft.com/office/powerpoint/2010/main" val="130182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2020-02-14T14:56:27Z</dcterms:created>
  <dcterms:modified xsi:type="dcterms:W3CDTF">2020-02-14T16:45:17Z</dcterms:modified>
</cp:coreProperties>
</file>