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E17E-9161-4775-8634-222F62E2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DE9D8-C135-429D-BC14-AE72AA5D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6D35D-FCCE-414D-BD51-2692F096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965BF-88FE-4D30-B051-87BD35DE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B1F21-BA46-4A97-89CD-4293E9F7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2D95-161D-4223-9E59-96C88167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C4CF3-1597-4D03-A3B4-B41D51A6B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593E-2532-4F6E-827C-CBA6E342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937BC-F3E4-48EE-A2D2-06E1CB3E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2844F-A41E-4A14-9A1B-AA54EDEE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5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F2573-E803-41F3-A12F-22DE39DB5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CAA6B-F563-4074-A25D-1B1005E7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13C4F-86EB-4F42-86FD-60E35FBD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21320-B6C3-40ED-B890-438E5DD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53F3-CBB6-46B5-8CF4-CECDE0EB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5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8047-0543-4BBA-AB5C-32BD5547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88F4-6411-47FB-8A37-B2B367628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9528F-5B35-4324-9553-ADFE5031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9F46-D00D-4D0E-A259-328F35F8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D126-F0EC-48E4-8145-A8ED86BE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2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3E8A-9E6C-4FAE-867B-52239EEE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2D178-91C6-4378-A8CF-5BA11B0A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00A5-07E3-475B-9119-E22568B5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2C4A-4C41-45C1-B3CC-5C2CD023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B5F4-23A4-4426-AC7C-8392B80A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1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C9B8-BE3B-42BC-AC63-63ECCB0F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4945-F70B-456C-A621-0171E35AD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9A5D8-A2B0-43BD-BFF3-952FCA99B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B97C8-6E9A-4451-8ACB-91A4712F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6B2A7-4052-42C3-858A-F40C879D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2BAD9-E798-4C14-BBEE-2832A30D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3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437B-FE14-4382-8CE1-3EA26628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5C49-80B9-4A8F-85EC-CC20000A1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B0A1C-1A1F-47E7-88FB-A2FCEB500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121E7-71D7-48A3-8A9C-38C073652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80971-27DB-4C43-BD78-1AE32FD11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0575B-6037-4F30-91D0-8DDEE0C3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02DB7-3092-47E1-B2F5-DF6AFE08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95AD5-D743-498E-95C8-3126619B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8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C171-676A-4227-AE1C-9BC1D70C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C9404-5286-4A50-B713-33BFA336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2E375-6CF6-4036-8D56-91C7C508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8958D-15B4-47E7-87E7-E352AD27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3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B4284-5044-4881-BF25-760E0C46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78935-A195-4EEE-B9EC-C40ED876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020E9-6B7B-4C5E-99D5-45CDF3F1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2582-2C74-4206-8F8F-AF099D5E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47F8-A5F2-42D0-AFE8-8E38C12B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41552-092C-494E-A251-1868FA86B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C4203-05DF-424F-A5F8-D5D0A5DC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09623-09CF-4DA0-A480-A12F4198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A773B-8F87-48F4-A583-10322136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60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1E7E-1950-4C85-AB15-EBFD6CC5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DB9B3-C0B3-44DF-AC3B-D0FA4C970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7E2A0-6982-491B-9274-660AFDE5D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20EC6-121B-425E-928B-9C2FAF86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FA574-A104-4451-82D3-8CF15015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91D46-B3F5-47D4-9054-E3D24BDF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1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ECDDE-4030-467A-B599-59310BA8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BFA51-54B1-49EC-82A8-1F1A6898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9414-6FD5-48D1-A6AD-EE89119D8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2DB0-7E32-484B-8751-54F97DF3F9B9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A268-770B-4E6B-AAA0-B97719331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1D50-26C1-4C4D-84C5-C525B6641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52A0-34A2-446D-88FB-A64BC5871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diffs hb">
            <a:hlinkClick r:id="" action="ppaction://media"/>
            <a:extLst>
              <a:ext uri="{FF2B5EF4-FFF2-40B4-BE49-F238E27FC236}">
                <a16:creationId xmlns:a16="http://schemas.microsoft.com/office/drawing/2014/main" id="{F911E308-216D-41B1-9B44-2A9FCDC1BF0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9067"/>
                </p14:media>
              </p:ext>
            </p:extLst>
          </p:nvPr>
        </p:nvPicPr>
        <p:blipFill rotWithShape="1">
          <a:blip r:embed="rId4">
            <a:lum bright="9000" contrast="16000"/>
          </a:blip>
          <a:srcRect l="28843" t="22302" r="30799" b="2115"/>
          <a:stretch>
            <a:fillRect/>
          </a:stretch>
        </p:blipFill>
        <p:spPr>
          <a:xfrm>
            <a:off x="2163096" y="1567847"/>
            <a:ext cx="3480620" cy="3388007"/>
          </a:xfrm>
          <a:prstGeom prst="ellipse">
            <a:avLst/>
          </a:prstGeom>
          <a:ln>
            <a:noFill/>
          </a:ln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5843D-74F9-4F41-8619-68E206646108}"/>
              </a:ext>
            </a:extLst>
          </p:cNvPr>
          <p:cNvSpPr txBox="1"/>
          <p:nvPr/>
        </p:nvSpPr>
        <p:spPr>
          <a:xfrm>
            <a:off x="5378245" y="2182504"/>
            <a:ext cx="57518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3D3DE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SIMILARITIES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3D3DE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3D3DE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15828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2020-02-11T17:06:54Z</dcterms:created>
  <dcterms:modified xsi:type="dcterms:W3CDTF">2020-02-11T17:24:16Z</dcterms:modified>
</cp:coreProperties>
</file>