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3" r:id="rId2"/>
    <p:sldId id="394" r:id="rId3"/>
    <p:sldId id="395" r:id="rId4"/>
    <p:sldId id="397" r:id="rId5"/>
    <p:sldId id="402" r:id="rId6"/>
    <p:sldId id="396" r:id="rId7"/>
    <p:sldId id="398" r:id="rId8"/>
    <p:sldId id="399" r:id="rId9"/>
    <p:sldId id="400" r:id="rId10"/>
    <p:sldId id="4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161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0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00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39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4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79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49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81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76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244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23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08/02/2020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1705B-95ED-47B7-873F-91D6C9B9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5" t="20544"/>
          <a:stretch/>
        </p:blipFill>
        <p:spPr>
          <a:xfrm>
            <a:off x="100668" y="3072191"/>
            <a:ext cx="3672012" cy="380258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529A35-237C-489C-9BED-8CBB700D961B}"/>
              </a:ext>
            </a:extLst>
          </p:cNvPr>
          <p:cNvSpPr/>
          <p:nvPr/>
        </p:nvSpPr>
        <p:spPr>
          <a:xfrm>
            <a:off x="4513162" y="896006"/>
            <a:ext cx="6968924" cy="3713316"/>
          </a:xfrm>
          <a:prstGeom prst="wedgeEllipseCallout">
            <a:avLst>
              <a:gd name="adj1" fmla="val -93354"/>
              <a:gd name="adj2" fmla="val 62150"/>
            </a:avLst>
          </a:prstGeom>
          <a:ln w="3175"/>
          <a:effectLst>
            <a:glow rad="1409700">
              <a:schemeClr val="accent4">
                <a:satMod val="175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905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55290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3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1705B-95ED-47B7-873F-91D6C9B9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5" t="20544"/>
          <a:stretch/>
        </p:blipFill>
        <p:spPr>
          <a:xfrm>
            <a:off x="100668" y="3072191"/>
            <a:ext cx="3672012" cy="380258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529A35-237C-489C-9BED-8CBB700D961B}"/>
              </a:ext>
            </a:extLst>
          </p:cNvPr>
          <p:cNvSpPr/>
          <p:nvPr/>
        </p:nvSpPr>
        <p:spPr>
          <a:xfrm>
            <a:off x="4513162" y="896006"/>
            <a:ext cx="6968924" cy="3713316"/>
          </a:xfrm>
          <a:prstGeom prst="wedgeEllipseCallout">
            <a:avLst>
              <a:gd name="adj1" fmla="val -93354"/>
              <a:gd name="adj2" fmla="val 62150"/>
            </a:avLst>
          </a:prstGeom>
          <a:ln w="3175"/>
          <a:effectLst>
            <a:glow rad="1409700">
              <a:schemeClr val="accent4">
                <a:satMod val="175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905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AC6B602-E912-4BC0-AB84-6521431E40DE}"/>
              </a:ext>
            </a:extLst>
          </p:cNvPr>
          <p:cNvSpPr/>
          <p:nvPr/>
        </p:nvSpPr>
        <p:spPr>
          <a:xfrm>
            <a:off x="4513162" y="4786871"/>
            <a:ext cx="6968924" cy="1604866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RESPONDING</a:t>
            </a:r>
          </a:p>
        </p:txBody>
      </p:sp>
    </p:spTree>
    <p:extLst>
      <p:ext uri="{BB962C8B-B14F-4D97-AF65-F5344CB8AC3E}">
        <p14:creationId xmlns:p14="http://schemas.microsoft.com/office/powerpoint/2010/main" val="158036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D1705B-95ED-47B7-873F-91D6C9B9B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25" t="20544"/>
          <a:stretch/>
        </p:blipFill>
        <p:spPr>
          <a:xfrm>
            <a:off x="100668" y="3072191"/>
            <a:ext cx="3672012" cy="3802587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A529A35-237C-489C-9BED-8CBB700D961B}"/>
              </a:ext>
            </a:extLst>
          </p:cNvPr>
          <p:cNvSpPr/>
          <p:nvPr/>
        </p:nvSpPr>
        <p:spPr>
          <a:xfrm>
            <a:off x="4513162" y="896006"/>
            <a:ext cx="6968924" cy="3713316"/>
          </a:xfrm>
          <a:prstGeom prst="wedgeEllipseCallout">
            <a:avLst>
              <a:gd name="adj1" fmla="val -93354"/>
              <a:gd name="adj2" fmla="val 62150"/>
            </a:avLst>
          </a:prstGeom>
          <a:ln w="3175"/>
          <a:effectLst>
            <a:glow rad="1409700">
              <a:schemeClr val="accent4">
                <a:satMod val="175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9050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3AC6B602-E912-4BC0-AB84-6521431E40DE}"/>
              </a:ext>
            </a:extLst>
          </p:cNvPr>
          <p:cNvSpPr/>
          <p:nvPr/>
        </p:nvSpPr>
        <p:spPr>
          <a:xfrm>
            <a:off x="4513162" y="4786871"/>
            <a:ext cx="6968924" cy="1604866"/>
          </a:xfrm>
          <a:prstGeom prst="horizontalScroll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RESPONDING</a:t>
            </a:r>
          </a:p>
        </p:txBody>
      </p:sp>
    </p:spTree>
    <p:extLst>
      <p:ext uri="{BB962C8B-B14F-4D97-AF65-F5344CB8AC3E}">
        <p14:creationId xmlns:p14="http://schemas.microsoft.com/office/powerpoint/2010/main" val="1665772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pt response">
            <a:hlinkClick r:id="" action="ppaction://media"/>
            <a:extLst>
              <a:ext uri="{FF2B5EF4-FFF2-40B4-BE49-F238E27FC236}">
                <a16:creationId xmlns:a16="http://schemas.microsoft.com/office/drawing/2014/main" id="{6DEB4960-2DD7-45D2-9AFD-084D532769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12739" t="790" r="10817"/>
          <a:stretch/>
        </p:blipFill>
        <p:spPr>
          <a:xfrm>
            <a:off x="6550090" y="1446245"/>
            <a:ext cx="4395455" cy="3209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78F46-9B0C-4746-A158-505CE22ABB90}"/>
              </a:ext>
            </a:extLst>
          </p:cNvPr>
          <p:cNvSpPr txBox="1"/>
          <p:nvPr/>
        </p:nvSpPr>
        <p:spPr>
          <a:xfrm>
            <a:off x="839755" y="1903445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35150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178F46-9B0C-4746-A158-505CE22ABB90}"/>
              </a:ext>
            </a:extLst>
          </p:cNvPr>
          <p:cNvSpPr txBox="1"/>
          <p:nvPr/>
        </p:nvSpPr>
        <p:spPr>
          <a:xfrm>
            <a:off x="1203649" y="1886959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  <p:pic>
        <p:nvPicPr>
          <p:cNvPr id="4" name="responding from mm">
            <a:hlinkClick r:id="" action="ppaction://media"/>
            <a:extLst>
              <a:ext uri="{FF2B5EF4-FFF2-40B4-BE49-F238E27FC236}">
                <a16:creationId xmlns:a16="http://schemas.microsoft.com/office/drawing/2014/main" id="{B4F0E5CB-F922-4E81-8D7B-1D2FF0809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15169" t="13605" r="13198" b="13333"/>
          <a:stretch/>
        </p:blipFill>
        <p:spPr>
          <a:xfrm>
            <a:off x="6713492" y="1585116"/>
            <a:ext cx="3886084" cy="274428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931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ACTRESPOND WOPT">
            <a:hlinkClick r:id="" action="ppaction://media"/>
            <a:extLst>
              <a:ext uri="{FF2B5EF4-FFF2-40B4-BE49-F238E27FC236}">
                <a16:creationId xmlns:a16="http://schemas.microsoft.com/office/drawing/2014/main" id="{141CEEDF-9024-4D0D-A7B6-551825526B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15"/>
                </p14:media>
              </p:ext>
            </p:extLst>
          </p:nvPr>
        </p:nvPicPr>
        <p:blipFill rotWithShape="1">
          <a:blip r:embed="rId4">
            <a:lum bright="7000"/>
          </a:blip>
          <a:srcRect l="34562" t="22844" r="27966" b="5030"/>
          <a:stretch>
            <a:fillRect/>
          </a:stretch>
        </p:blipFill>
        <p:spPr>
          <a:xfrm>
            <a:off x="1530344" y="1059558"/>
            <a:ext cx="3823537" cy="3793324"/>
          </a:xfrm>
          <a:prstGeom prst="ellipse">
            <a:avLst/>
          </a:prstGeom>
          <a:ln>
            <a:noFill/>
          </a:ln>
          <a:effectLst>
            <a:softEdge rad="317500"/>
          </a:effectLst>
          <a:scene3d>
            <a:camera prst="perspectiveLeft"/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1D4D2-879B-4BF9-B118-64DCFB01BE43}"/>
              </a:ext>
            </a:extLst>
          </p:cNvPr>
          <p:cNvSpPr txBox="1"/>
          <p:nvPr/>
        </p:nvSpPr>
        <p:spPr>
          <a:xfrm>
            <a:off x="5353881" y="1883298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184003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ACTRESPOND MM 2">
            <a:hlinkClick r:id="" action="ppaction://media"/>
            <a:extLst>
              <a:ext uri="{FF2B5EF4-FFF2-40B4-BE49-F238E27FC236}">
                <a16:creationId xmlns:a16="http://schemas.microsoft.com/office/drawing/2014/main" id="{D4488DE0-6F8E-4582-87F0-B7B624F9C3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86.9791"/>
                </p14:media>
              </p:ext>
            </p:extLst>
          </p:nvPr>
        </p:nvPicPr>
        <p:blipFill rotWithShape="1">
          <a:blip r:embed="rId4">
            <a:lum bright="-10000" contrast="30000"/>
          </a:blip>
          <a:srcRect l="37173" t="36962" r="30801" b="16962"/>
          <a:stretch>
            <a:fillRect/>
          </a:stretch>
        </p:blipFill>
        <p:spPr>
          <a:xfrm>
            <a:off x="1909822" y="1245124"/>
            <a:ext cx="3576578" cy="385931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F3C2B3-20A0-4783-A34A-63285B38C891}"/>
              </a:ext>
            </a:extLst>
          </p:cNvPr>
          <p:cNvSpPr txBox="1"/>
          <p:nvPr/>
        </p:nvSpPr>
        <p:spPr>
          <a:xfrm>
            <a:off x="5353881" y="1883298"/>
            <a:ext cx="60555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REACTING 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 RESPONDING</a:t>
            </a:r>
          </a:p>
        </p:txBody>
      </p:sp>
    </p:spTree>
    <p:extLst>
      <p:ext uri="{BB962C8B-B14F-4D97-AF65-F5344CB8AC3E}">
        <p14:creationId xmlns:p14="http://schemas.microsoft.com/office/powerpoint/2010/main" val="264215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75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14299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17</Words>
  <Application>Microsoft Office PowerPoint</Application>
  <PresentationFormat>Widescreen</PresentationFormat>
  <Paragraphs>13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8</cp:revision>
  <dcterms:created xsi:type="dcterms:W3CDTF">2020-02-06T11:53:37Z</dcterms:created>
  <dcterms:modified xsi:type="dcterms:W3CDTF">2020-02-08T13:36:13Z</dcterms:modified>
</cp:coreProperties>
</file>