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7D285-802A-4DFC-B930-C486324EA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50771-51C6-4DDB-853D-32C2219F5A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09739-38C3-4590-8FC0-579E21366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0FF48-4B15-4BFE-A729-5F9606A40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E075B-2E91-4683-A729-26F5E71B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732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CC2AC-B306-461A-8DC6-F7C6937DB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66F6A-B4A2-4CD6-9F14-36F39BDA0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12296-8F3E-4F3B-863B-98CEF88DA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8E3AB-0A65-45B2-8F63-DC305E330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7FCC3-A732-4BC6-BD4F-580DD0C61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312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15C7AA-AEDC-40C9-B2A6-491C620E3A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6A694E-4810-40CF-ACFD-34B550AD2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AF499-6FC6-4931-9D8B-3E75E1082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94B41-BF2D-44AB-8540-122DF117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84680-F637-46E2-B26A-45CFF4B28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19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0A21-BABB-434B-A427-5C9243EB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D2B82-2EF6-4A9C-BA19-9CA61E151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0048C-26B5-43A5-962E-3AC3A015B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2C70F-021F-466E-8EAB-728355C41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CDFF6-3229-4E11-BDE4-8001BD001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14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D2808-1529-45B1-84B9-3435887A8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83D64-0C0E-484B-8D65-40C9EE0EB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CEE40-04ED-4A38-93C4-4BA16188A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77D87-6252-49A9-832C-4D5B90A35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BCABB-74DB-46D8-8BD4-77E706E08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96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76EB2-FCB7-46B3-A0A9-CDF53102C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9AED8-D218-4E19-A73A-61E76B7AF1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8CCF7F-2B14-46DC-824E-DFAC2F3BD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C6140-BE56-4269-87D4-BF2CE85BE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B23046-E97C-4DAB-9929-822F7D8C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B1D098-133D-461E-821A-492F9716E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07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2A0C1-0BCA-439A-9CB8-819C0A44E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42B69-C660-416F-9764-D4220A4A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9A9094-28CF-4688-B817-63771751C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3D1AAD-566D-4275-8745-95788D468B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27568F-E067-4FD2-A874-2A0102E94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D3D340-A3AD-4AFC-B26C-732C23A8B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3819E5-C339-4308-BAF3-510A1E71C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38C80C-3713-4803-AD15-EE70B86AB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89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E50FE-0FED-4A1B-8465-6EC67AA36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57B674-6A19-4DC7-B9E2-B3B4C67E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8B15E-5C58-498C-AA7B-B30EB147F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7791E-0F78-4EC6-9314-C006F35B4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9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2BC500-D997-4B95-B734-628AEF130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E489E5-7A7C-4BBD-83F9-997BED7F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717C0-8CFC-4E44-A5D0-9B861CEC1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11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199C0-A7F5-402C-A9AE-49A297C15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F779E-2C90-4CA6-A9D2-54A02D9C8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ADA020-5288-48B8-A045-A65D65DF1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0D814C-E0F7-4456-876C-90282AD9E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56157-1D05-4077-BD3E-058A79115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A0552-34A7-4140-B70E-9DC28119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5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F5336-9B82-4C62-A1AF-CCCC0527C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6AB948-2DA8-404A-9863-57CCEA4871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1D568-BB88-4F5D-8E2B-49EC8FBCCF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311C51-A83A-4B76-8A34-E5F85C0F6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E5D47-DAF8-4E69-9A7C-09CA8CE82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2BB97-F545-4F74-AC00-83663249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9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CAB66A-FC09-4DC5-B02B-E8C09B0E9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D9CCD-297C-47AA-BA9D-31C1B2986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AD11C-AA90-44D4-B1A3-C243684693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641A7-2B2A-48C3-AD61-6CEAC33B1ED4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0D77E-E6BF-4743-83CA-9727B2E100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4EAF5-C962-4AC2-9DEF-A10B83F31E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007D9-3589-4D5B-AAF5-80A32FD38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21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9601BA-CD52-4269-9BA3-4F0EB32C73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4561" t="-9688" r="18733" b="-1"/>
          <a:stretch/>
        </p:blipFill>
        <p:spPr>
          <a:xfrm>
            <a:off x="2979575" y="938090"/>
            <a:ext cx="5231364" cy="483887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1951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2020-02-28T20:02:34Z</dcterms:created>
  <dcterms:modified xsi:type="dcterms:W3CDTF">2020-02-28T20:06:28Z</dcterms:modified>
</cp:coreProperties>
</file>