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4" d="100"/>
          <a:sy n="34" d="100"/>
        </p:scale>
        <p:origin x="48" y="90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2020-02-03T20:49:42Z</dcterms:modified>
</cp:coreProperties>
</file>