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0"/>
  </p:notesMasterIdLst>
  <p:sldIdLst>
    <p:sldId id="772" r:id="rId2"/>
    <p:sldId id="789" r:id="rId3"/>
    <p:sldId id="854" r:id="rId4"/>
    <p:sldId id="859" r:id="rId5"/>
    <p:sldId id="858" r:id="rId6"/>
    <p:sldId id="738" r:id="rId7"/>
    <p:sldId id="760" r:id="rId8"/>
    <p:sldId id="764" r:id="rId9"/>
    <p:sldId id="745" r:id="rId10"/>
    <p:sldId id="742" r:id="rId11"/>
    <p:sldId id="810" r:id="rId12"/>
    <p:sldId id="762" r:id="rId13"/>
    <p:sldId id="811" r:id="rId14"/>
    <p:sldId id="744" r:id="rId15"/>
    <p:sldId id="812" r:id="rId16"/>
    <p:sldId id="802" r:id="rId17"/>
    <p:sldId id="763" r:id="rId18"/>
    <p:sldId id="8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000"/>
    <a:srgbClr val="5B7FB4"/>
    <a:srgbClr val="FF7A98"/>
    <a:srgbClr val="7054D0"/>
    <a:srgbClr val="D1B153"/>
    <a:srgbClr val="F3F1DB"/>
    <a:srgbClr val="F6F6F6"/>
    <a:srgbClr val="EBD3BB"/>
    <a:srgbClr val="FEEDD1"/>
    <a:srgbClr val="8C6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62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4" y="7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C8B6-9D8D-4C82-968F-18AAF61BBC47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ADC50-4CD8-4366-9E77-FF86B43B0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7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3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8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5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6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55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6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8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1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38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6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8F1EE-6B72-4068-8BD2-5E40BC5171A3}"/>
              </a:ext>
            </a:extLst>
          </p:cNvPr>
          <p:cNvSpPr/>
          <p:nvPr/>
        </p:nvSpPr>
        <p:spPr>
          <a:xfrm>
            <a:off x="2055644" y="2609367"/>
            <a:ext cx="811151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FAVORITE</a:t>
            </a:r>
            <a:r>
              <a:rPr kumimoji="0" lang="en-GB" sz="3200" b="0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ACTIVITIES OR THINGS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THAT YOU </a:t>
            </a:r>
            <a:r>
              <a:rPr kumimoji="0" lang="en-GB" sz="3200" b="0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WANT MORE </a:t>
            </a:r>
            <a:r>
              <a:rPr kumimoji="0" lang="en-GB" sz="3200" b="0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THAN OTHERS</a:t>
            </a:r>
            <a:endParaRPr kumimoji="0" lang="en-GB" sz="3200" b="0" i="0" u="none" strike="noStrike" kern="0" cap="none" spc="0" normalizeH="0" baseline="0" noProof="0" dirty="0">
              <a:ln w="12700">
                <a:solidFill>
                  <a:schemeClr val="tx1"/>
                </a:solidFill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A89E7-8BBF-49CA-B2BD-C38ACFB29B7E}"/>
              </a:ext>
            </a:extLst>
          </p:cNvPr>
          <p:cNvSpPr/>
          <p:nvPr/>
        </p:nvSpPr>
        <p:spPr>
          <a:xfrm>
            <a:off x="3985660" y="572522"/>
            <a:ext cx="443743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kern="0" dirty="0">
                <a:ln w="1270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PREFERENCES</a:t>
            </a:r>
            <a:r>
              <a:rPr lang="en-GB" sz="3200" kern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 ARE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B20059-E6E5-4E29-971E-49B353E7EC06}"/>
              </a:ext>
            </a:extLst>
          </p:cNvPr>
          <p:cNvSpPr/>
          <p:nvPr/>
        </p:nvSpPr>
        <p:spPr>
          <a:xfrm>
            <a:off x="2150221" y="4524784"/>
            <a:ext cx="79223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kern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ALSO PLACES  </a:t>
            </a:r>
            <a:r>
              <a:rPr lang="en-GB" sz="3200" kern="0" dirty="0">
                <a:ln w="12700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latin typeface="Arial Rounded MT Bold" panose="020F0704030504030204" pitchFamily="34" charset="0"/>
              </a:rPr>
              <a:t>YOU</a:t>
            </a:r>
            <a:r>
              <a:rPr lang="en-GB" sz="3200" kern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3200" kern="0" dirty="0">
                <a:ln w="1270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ENJOY</a:t>
            </a:r>
          </a:p>
          <a:p>
            <a:pPr algn="ctr"/>
            <a:r>
              <a:rPr lang="en-GB" sz="3200" kern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AND PEOPLE </a:t>
            </a:r>
            <a:r>
              <a:rPr lang="en-GB" sz="3200" kern="0" dirty="0">
                <a:ln w="12700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latin typeface="Arial Rounded MT Bold" panose="020F0704030504030204" pitchFamily="34" charset="0"/>
              </a:rPr>
              <a:t>THAT MAKE YOU </a:t>
            </a:r>
            <a:r>
              <a:rPr lang="en-GB" sz="3200" kern="0" dirty="0">
                <a:ln w="1270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HAPPY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69F39-BB45-4314-8F1A-61FC614FC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00" y="981194"/>
            <a:ext cx="307265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32 Points 2"/>
          <p:cNvSpPr/>
          <p:nvPr/>
        </p:nvSpPr>
        <p:spPr>
          <a:xfrm>
            <a:off x="4389504" y="129396"/>
            <a:ext cx="7300947" cy="6558658"/>
          </a:xfrm>
          <a:prstGeom prst="star32">
            <a:avLst/>
          </a:prstGeom>
          <a:solidFill>
            <a:srgbClr val="FFF0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F00FF"/>
              </a:solidFill>
              <a:effectLst>
                <a:glow rad="10922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381" r="48192"/>
          <a:stretch/>
        </p:blipFill>
        <p:spPr>
          <a:xfrm>
            <a:off x="880822" y="1535861"/>
            <a:ext cx="2958860" cy="4101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46AC9-9DFE-44C9-9141-408F81E9B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62" y="2154564"/>
            <a:ext cx="1370157" cy="2332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97CE7-A2D8-410F-ADEA-CA953D4671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7547831" y="2460442"/>
            <a:ext cx="1077018" cy="7636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6F178D-F5B2-4C6E-95E2-8844C70855FD}"/>
              </a:ext>
            </a:extLst>
          </p:cNvPr>
          <p:cNvSpPr/>
          <p:nvPr/>
        </p:nvSpPr>
        <p:spPr>
          <a:xfrm>
            <a:off x="6214665" y="2536220"/>
            <a:ext cx="39934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5B7FB4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PREFER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88240AD-BED9-4CBE-80B7-15FCA0DD50DE}"/>
              </a:ext>
            </a:extLst>
          </p:cNvPr>
          <p:cNvSpPr/>
          <p:nvPr/>
        </p:nvSpPr>
        <p:spPr>
          <a:xfrm>
            <a:off x="3237308" y="319827"/>
            <a:ext cx="3769982" cy="2806145"/>
          </a:xfrm>
          <a:prstGeom prst="wedgeEllipseCallout">
            <a:avLst>
              <a:gd name="adj1" fmla="val -37467"/>
              <a:gd name="adj2" fmla="val 83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GENERAL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PREFERENCE</a:t>
            </a:r>
          </a:p>
        </p:txBody>
      </p:sp>
    </p:spTree>
    <p:extLst>
      <p:ext uri="{BB962C8B-B14F-4D97-AF65-F5344CB8AC3E}">
        <p14:creationId xmlns:p14="http://schemas.microsoft.com/office/powerpoint/2010/main" val="33132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3130EE-19B3-42AE-BF61-158EF48CC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65" y="345231"/>
            <a:ext cx="4606588" cy="2808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458341-4B16-491F-8CA6-6D8201709FC7}"/>
              </a:ext>
            </a:extLst>
          </p:cNvPr>
          <p:cNvSpPr txBox="1"/>
          <p:nvPr/>
        </p:nvSpPr>
        <p:spPr>
          <a:xfrm>
            <a:off x="6096000" y="844952"/>
            <a:ext cx="327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C4C07-842A-4373-8771-CAB3343A95FA}"/>
              </a:ext>
            </a:extLst>
          </p:cNvPr>
          <p:cNvSpPr txBox="1"/>
          <p:nvPr/>
        </p:nvSpPr>
        <p:spPr>
          <a:xfrm>
            <a:off x="911290" y="4090771"/>
            <a:ext cx="1036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ANNA </a:t>
            </a:r>
            <a:r>
              <a:rPr lang="en-GB" sz="5400" dirty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PREFERS</a:t>
            </a:r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 TO WALK IN THE COUNTRYSIDE TO ENJOY IT</a:t>
            </a:r>
          </a:p>
        </p:txBody>
      </p:sp>
    </p:spTree>
    <p:extLst>
      <p:ext uri="{BB962C8B-B14F-4D97-AF65-F5344CB8AC3E}">
        <p14:creationId xmlns:p14="http://schemas.microsoft.com/office/powerpoint/2010/main" val="261641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32 Points 2"/>
          <p:cNvSpPr/>
          <p:nvPr/>
        </p:nvSpPr>
        <p:spPr>
          <a:xfrm>
            <a:off x="4793541" y="149671"/>
            <a:ext cx="7300947" cy="6558658"/>
          </a:xfrm>
          <a:prstGeom prst="star32">
            <a:avLst/>
          </a:prstGeom>
          <a:solidFill>
            <a:srgbClr val="FFF0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F00FF"/>
              </a:solidFill>
              <a:effectLst>
                <a:glow rad="10922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381" r="48192"/>
          <a:stretch/>
        </p:blipFill>
        <p:spPr>
          <a:xfrm>
            <a:off x="615008" y="1270413"/>
            <a:ext cx="2958860" cy="4101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46AC9-9DFE-44C9-9141-408F81E9B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99" y="2174839"/>
            <a:ext cx="1370157" cy="2332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97CE7-A2D8-410F-ADEA-CA953D4671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7951868" y="2480717"/>
            <a:ext cx="1077018" cy="7636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6F178D-F5B2-4C6E-95E2-8844C70855FD}"/>
              </a:ext>
            </a:extLst>
          </p:cNvPr>
          <p:cNvSpPr/>
          <p:nvPr/>
        </p:nvSpPr>
        <p:spPr>
          <a:xfrm>
            <a:off x="6464771" y="2083279"/>
            <a:ext cx="423224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PREFER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DF1F933-59C4-4436-A430-BBB7B3BD7EDA}"/>
              </a:ext>
            </a:extLst>
          </p:cNvPr>
          <p:cNvSpPr/>
          <p:nvPr/>
        </p:nvSpPr>
        <p:spPr>
          <a:xfrm>
            <a:off x="3042240" y="4072271"/>
            <a:ext cx="3708149" cy="2413576"/>
          </a:xfrm>
          <a:prstGeom prst="wedgeEllipseCallout">
            <a:avLst>
              <a:gd name="adj1" fmla="val -57822"/>
              <a:gd name="adj2" fmla="val -49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chemeClr val="tx1"/>
                  </a:solidFill>
                </a:ln>
              </a:rPr>
              <a:t>BEST</a:t>
            </a:r>
          </a:p>
          <a:p>
            <a:pPr algn="ctr"/>
            <a:r>
              <a:rPr lang="en-GB" sz="3200" b="1" dirty="0">
                <a:ln>
                  <a:solidFill>
                    <a:schemeClr val="tx1"/>
                  </a:solidFill>
                </a:ln>
              </a:rPr>
              <a:t>SPECIFIC</a:t>
            </a:r>
            <a:r>
              <a:rPr lang="en-GB" sz="3200" b="1" dirty="0"/>
              <a:t> </a:t>
            </a:r>
            <a:r>
              <a:rPr lang="en-GB" sz="3200" b="1" dirty="0">
                <a:ln>
                  <a:solidFill>
                    <a:schemeClr val="tx1"/>
                  </a:solidFill>
                </a:ln>
              </a:rPr>
              <a:t>PREFERENCE</a:t>
            </a:r>
          </a:p>
        </p:txBody>
      </p:sp>
    </p:spTree>
    <p:extLst>
      <p:ext uri="{BB962C8B-B14F-4D97-AF65-F5344CB8AC3E}">
        <p14:creationId xmlns:p14="http://schemas.microsoft.com/office/powerpoint/2010/main" val="9972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FC81D-8696-4B91-B7A0-376BF1268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87" y="382556"/>
            <a:ext cx="4833525" cy="2774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5F3D18-FCEC-44FA-BF0E-978726DFE071}"/>
              </a:ext>
            </a:extLst>
          </p:cNvPr>
          <p:cNvSpPr txBox="1"/>
          <p:nvPr/>
        </p:nvSpPr>
        <p:spPr>
          <a:xfrm>
            <a:off x="6096000" y="844952"/>
            <a:ext cx="327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F2E682-3D06-4014-8484-A2024B14C536}"/>
              </a:ext>
            </a:extLst>
          </p:cNvPr>
          <p:cNvSpPr txBox="1"/>
          <p:nvPr/>
        </p:nvSpPr>
        <p:spPr>
          <a:xfrm>
            <a:off x="911290" y="4090771"/>
            <a:ext cx="1036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JAKE </a:t>
            </a:r>
            <a:r>
              <a:rPr lang="en-GB" sz="5400" dirty="0">
                <a:ln w="19050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latin typeface="Arial Rounded MT Bold" panose="020F0704030504030204" pitchFamily="34" charset="0"/>
              </a:rPr>
              <a:t>WOULD PREFER</a:t>
            </a:r>
            <a:r>
              <a:rPr lang="en-GB" sz="5400" dirty="0">
                <a:ln>
                  <a:solidFill>
                    <a:sysClr val="windowText" lastClr="000000"/>
                  </a:solidFill>
                </a:ln>
                <a:solidFill>
                  <a:schemeClr val="accent5"/>
                </a:solidFill>
              </a:rPr>
              <a:t> </a:t>
            </a:r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HIS OWN COOKING AS HE IS A MASTERCHEF</a:t>
            </a:r>
          </a:p>
        </p:txBody>
      </p:sp>
    </p:spTree>
    <p:extLst>
      <p:ext uri="{BB962C8B-B14F-4D97-AF65-F5344CB8AC3E}">
        <p14:creationId xmlns:p14="http://schemas.microsoft.com/office/powerpoint/2010/main" val="297796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3B1DBE8-23D1-41D5-A7A6-2C15D5452A17}"/>
              </a:ext>
            </a:extLst>
          </p:cNvPr>
          <p:cNvSpPr/>
          <p:nvPr/>
        </p:nvSpPr>
        <p:spPr>
          <a:xfrm>
            <a:off x="3237308" y="319827"/>
            <a:ext cx="3373623" cy="2332971"/>
          </a:xfrm>
          <a:prstGeom prst="wedgeEllipseCallout">
            <a:avLst>
              <a:gd name="adj1" fmla="val -43455"/>
              <a:gd name="adj2" fmla="val 98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>
                  <a:solidFill>
                    <a:schemeClr val="tx1"/>
                  </a:solidFill>
                </a:ln>
              </a:rPr>
              <a:t>PREFERENCE </a:t>
            </a:r>
            <a:r>
              <a:rPr lang="en-GB" sz="4400" b="1" dirty="0">
                <a:ln>
                  <a:solidFill>
                    <a:schemeClr val="tx1"/>
                  </a:solidFill>
                </a:ln>
              </a:rPr>
              <a:t>INSTEAD</a:t>
            </a:r>
          </a:p>
        </p:txBody>
      </p:sp>
      <p:sp>
        <p:nvSpPr>
          <p:cNvPr id="3" name="Star: 32 Points 2"/>
          <p:cNvSpPr/>
          <p:nvPr/>
        </p:nvSpPr>
        <p:spPr>
          <a:xfrm>
            <a:off x="4814806" y="149671"/>
            <a:ext cx="7300947" cy="6558658"/>
          </a:xfrm>
          <a:prstGeom prst="star32">
            <a:avLst/>
          </a:prstGeom>
          <a:solidFill>
            <a:srgbClr val="FFF0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F00FF"/>
              </a:solidFill>
              <a:effectLst>
                <a:glow rad="10922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381" r="48192"/>
          <a:stretch/>
        </p:blipFill>
        <p:spPr>
          <a:xfrm>
            <a:off x="668170" y="1270413"/>
            <a:ext cx="2958860" cy="4101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46AC9-9DFE-44C9-9141-408F81E9B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564" y="2174839"/>
            <a:ext cx="1370157" cy="2332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97CE7-A2D8-410F-ADEA-CA953D4671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7973133" y="2480717"/>
            <a:ext cx="1077018" cy="7636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6F178D-F5B2-4C6E-95E2-8844C70855FD}"/>
              </a:ext>
            </a:extLst>
          </p:cNvPr>
          <p:cNvSpPr/>
          <p:nvPr/>
        </p:nvSpPr>
        <p:spPr>
          <a:xfrm>
            <a:off x="6450770" y="2083279"/>
            <a:ext cx="430278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ea typeface="Verdana" panose="020B0604030504040204" pitchFamily="34" charset="0"/>
              </a:rPr>
              <a:t>WOULD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ea typeface="Verdana" panose="020B0604030504040204" pitchFamily="34" charset="0"/>
              </a:rPr>
              <a:t>RATHER</a:t>
            </a:r>
          </a:p>
        </p:txBody>
      </p:sp>
    </p:spTree>
    <p:extLst>
      <p:ext uri="{BB962C8B-B14F-4D97-AF65-F5344CB8AC3E}">
        <p14:creationId xmlns:p14="http://schemas.microsoft.com/office/powerpoint/2010/main" val="17863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BB095-D852-412A-AE0F-997DFBEA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5" y="466530"/>
            <a:ext cx="5304332" cy="3054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04432E-7AAC-4B49-9CE5-AA04838E7C28}"/>
              </a:ext>
            </a:extLst>
          </p:cNvPr>
          <p:cNvSpPr txBox="1"/>
          <p:nvPr/>
        </p:nvSpPr>
        <p:spPr>
          <a:xfrm>
            <a:off x="911290" y="4090771"/>
            <a:ext cx="1036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JAKE </a:t>
            </a:r>
            <a:r>
              <a:rPr lang="en-GB" sz="5400" dirty="0">
                <a:ln w="19050">
                  <a:solidFill>
                    <a:sysClr val="windowText" lastClr="000000"/>
                  </a:solidFill>
                </a:ln>
                <a:solidFill>
                  <a:srgbClr val="7054D0"/>
                </a:solidFill>
                <a:latin typeface="Arial Rounded MT Bold" panose="020F0704030504030204" pitchFamily="34" charset="0"/>
              </a:rPr>
              <a:t>WOULD RATHER</a:t>
            </a:r>
            <a:r>
              <a:rPr lang="en-GB" sz="5400" dirty="0">
                <a:ln>
                  <a:solidFill>
                    <a:sysClr val="windowText" lastClr="000000"/>
                  </a:solidFill>
                </a:ln>
                <a:solidFill>
                  <a:srgbClr val="7054D0"/>
                </a:solidFill>
              </a:rPr>
              <a:t> </a:t>
            </a:r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GO FISHING THAN ANYTHING ELSE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CF0A0-954A-484C-97AB-2A3922AAB026}"/>
              </a:ext>
            </a:extLst>
          </p:cNvPr>
          <p:cNvSpPr txBox="1"/>
          <p:nvPr/>
        </p:nvSpPr>
        <p:spPr>
          <a:xfrm>
            <a:off x="6096000" y="844952"/>
            <a:ext cx="327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EXAMPLE</a:t>
            </a:r>
          </a:p>
        </p:txBody>
      </p:sp>
    </p:spTree>
    <p:extLst>
      <p:ext uri="{BB962C8B-B14F-4D97-AF65-F5344CB8AC3E}">
        <p14:creationId xmlns:p14="http://schemas.microsoft.com/office/powerpoint/2010/main" val="271863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3B1DBE8-23D1-41D5-A7A6-2C15D5452A17}"/>
              </a:ext>
            </a:extLst>
          </p:cNvPr>
          <p:cNvSpPr/>
          <p:nvPr/>
        </p:nvSpPr>
        <p:spPr>
          <a:xfrm>
            <a:off x="3237308" y="319827"/>
            <a:ext cx="3373623" cy="2332971"/>
          </a:xfrm>
          <a:prstGeom prst="wedgeEllipseCallout">
            <a:avLst>
              <a:gd name="adj1" fmla="val -43455"/>
              <a:gd name="adj2" fmla="val 98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>
                  <a:solidFill>
                    <a:schemeClr val="tx1"/>
                  </a:solidFill>
                </a:ln>
              </a:rPr>
              <a:t>DIRECT</a:t>
            </a:r>
          </a:p>
          <a:p>
            <a:pPr algn="ctr"/>
            <a:r>
              <a:rPr lang="en-GB" sz="3200" b="1" dirty="0">
                <a:ln>
                  <a:solidFill>
                    <a:schemeClr val="tx1"/>
                  </a:solidFill>
                </a:ln>
              </a:rPr>
              <a:t>PREFERENCE</a:t>
            </a:r>
          </a:p>
        </p:txBody>
      </p:sp>
      <p:sp>
        <p:nvSpPr>
          <p:cNvPr id="3" name="Star: 32 Points 2"/>
          <p:cNvSpPr/>
          <p:nvPr/>
        </p:nvSpPr>
        <p:spPr>
          <a:xfrm>
            <a:off x="4814806" y="149671"/>
            <a:ext cx="7300947" cy="6558658"/>
          </a:xfrm>
          <a:prstGeom prst="star32">
            <a:avLst/>
          </a:prstGeom>
          <a:solidFill>
            <a:srgbClr val="FFF0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F00FF"/>
              </a:solidFill>
              <a:effectLst>
                <a:glow rad="10922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381" r="48192"/>
          <a:stretch/>
        </p:blipFill>
        <p:spPr>
          <a:xfrm>
            <a:off x="668170" y="1270413"/>
            <a:ext cx="2958860" cy="4101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46AC9-9DFE-44C9-9141-408F81E9B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564" y="2174839"/>
            <a:ext cx="1370157" cy="2332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97CE7-A2D8-410F-ADEA-CA953D4671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7973133" y="2480717"/>
            <a:ext cx="1077018" cy="7636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6F178D-F5B2-4C6E-95E2-8844C70855FD}"/>
              </a:ext>
            </a:extLst>
          </p:cNvPr>
          <p:cNvSpPr/>
          <p:nvPr/>
        </p:nvSpPr>
        <p:spPr>
          <a:xfrm>
            <a:off x="6901053" y="2459538"/>
            <a:ext cx="34660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ea typeface="Verdana" panose="020B0604030504040204" pitchFamily="34" charset="0"/>
              </a:rPr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25163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BDEBF15-7B98-462C-A41C-FDE306672991}"/>
              </a:ext>
            </a:extLst>
          </p:cNvPr>
          <p:cNvSpPr txBox="1"/>
          <p:nvPr/>
        </p:nvSpPr>
        <p:spPr>
          <a:xfrm>
            <a:off x="6096000" y="844952"/>
            <a:ext cx="327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>
                  <a:solidFill>
                    <a:sysClr val="windowText" lastClr="000000"/>
                  </a:solidFill>
                </a:ln>
              </a:rPr>
              <a:t>KEY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616ED5-0A34-424C-A13D-070C7EA0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3" y="399058"/>
            <a:ext cx="4007868" cy="2307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6BAB9-2FCE-44A8-9D51-37CC531E84DE}"/>
              </a:ext>
            </a:extLst>
          </p:cNvPr>
          <p:cNvSpPr txBox="1"/>
          <p:nvPr/>
        </p:nvSpPr>
        <p:spPr>
          <a:xfrm>
            <a:off x="911290" y="4090771"/>
            <a:ext cx="1036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SARAH </a:t>
            </a:r>
            <a:r>
              <a:rPr lang="en-GB" sz="5400" dirty="0">
                <a:ln w="19050">
                  <a:solidFill>
                    <a:sysClr val="windowText" lastClr="000000"/>
                  </a:solidFill>
                </a:ln>
                <a:solidFill>
                  <a:srgbClr val="E61000"/>
                </a:solidFill>
                <a:latin typeface="Arial Rounded MT Bold" panose="020F0704030504030204" pitchFamily="34" charset="0"/>
              </a:rPr>
              <a:t>WANTS</a:t>
            </a:r>
            <a:r>
              <a:rPr lang="en-GB" sz="5400" dirty="0">
                <a:ln w="19050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HER OWN HOME TO BE TOGETHER WITH JAKE</a:t>
            </a:r>
          </a:p>
        </p:txBody>
      </p:sp>
    </p:spTree>
    <p:extLst>
      <p:ext uri="{BB962C8B-B14F-4D97-AF65-F5344CB8AC3E}">
        <p14:creationId xmlns:p14="http://schemas.microsoft.com/office/powerpoint/2010/main" val="324807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 5">
            <a:extLst>
              <a:ext uri="{FF2B5EF4-FFF2-40B4-BE49-F238E27FC236}">
                <a16:creationId xmlns:a16="http://schemas.microsoft.com/office/drawing/2014/main" id="{AAE5EC7A-1AFF-4D71-82C8-77F831F6779B}"/>
              </a:ext>
            </a:extLst>
          </p:cNvPr>
          <p:cNvSpPr/>
          <p:nvPr/>
        </p:nvSpPr>
        <p:spPr>
          <a:xfrm rot="2055350">
            <a:off x="3280117" y="1722027"/>
            <a:ext cx="1663500" cy="83099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20E1028B-052E-46E1-8740-311EBCD9AF36}"/>
              </a:ext>
            </a:extLst>
          </p:cNvPr>
          <p:cNvSpPr/>
          <p:nvPr/>
        </p:nvSpPr>
        <p:spPr>
          <a:xfrm>
            <a:off x="2937827" y="2914437"/>
            <a:ext cx="1663500" cy="8309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59E63BF7-444E-493F-ADC1-C9C252E7154A}"/>
              </a:ext>
            </a:extLst>
          </p:cNvPr>
          <p:cNvSpPr/>
          <p:nvPr/>
        </p:nvSpPr>
        <p:spPr>
          <a:xfrm rot="19468392">
            <a:off x="3464082" y="4449420"/>
            <a:ext cx="1663500" cy="83099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INSTEAD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2A267E50-E9D8-4CE7-8526-B4C4BA839488}"/>
              </a:ext>
            </a:extLst>
          </p:cNvPr>
          <p:cNvSpPr/>
          <p:nvPr/>
        </p:nvSpPr>
        <p:spPr>
          <a:xfrm rot="1805060" flipH="1">
            <a:off x="7122413" y="4287454"/>
            <a:ext cx="1827661" cy="830997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B79D85E-C5AA-478E-9736-08DDE4CD1821}"/>
              </a:ext>
            </a:extLst>
          </p:cNvPr>
          <p:cNvSpPr/>
          <p:nvPr/>
        </p:nvSpPr>
        <p:spPr>
          <a:xfrm flipH="1">
            <a:off x="7498177" y="2957399"/>
            <a:ext cx="1827661" cy="8309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9A6FF10-6408-4CAF-8A7B-36D8255C5A6A}"/>
              </a:ext>
            </a:extLst>
          </p:cNvPr>
          <p:cNvSpPr/>
          <p:nvPr/>
        </p:nvSpPr>
        <p:spPr>
          <a:xfrm rot="19822682" flipH="1">
            <a:off x="7121650" y="1734822"/>
            <a:ext cx="1827661" cy="83099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3682B-C428-4F6D-ABE5-3E82F66B6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13" y="1907916"/>
            <a:ext cx="3560373" cy="3042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EB23C8-682B-47A7-85C7-8B0D2126A951}"/>
              </a:ext>
            </a:extLst>
          </p:cNvPr>
          <p:cNvSpPr/>
          <p:nvPr/>
        </p:nvSpPr>
        <p:spPr>
          <a:xfrm>
            <a:off x="1589021" y="963955"/>
            <a:ext cx="2308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LIKE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6E2910-F110-45EC-8F48-731EFC46342F}"/>
              </a:ext>
            </a:extLst>
          </p:cNvPr>
          <p:cNvSpPr/>
          <p:nvPr/>
        </p:nvSpPr>
        <p:spPr>
          <a:xfrm>
            <a:off x="7930063" y="862998"/>
            <a:ext cx="3030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LIKE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4158E-141F-42D9-A447-4E732CE8871A}"/>
              </a:ext>
            </a:extLst>
          </p:cNvPr>
          <p:cNvSpPr/>
          <p:nvPr/>
        </p:nvSpPr>
        <p:spPr>
          <a:xfrm>
            <a:off x="885259" y="2914437"/>
            <a:ext cx="2085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PREFER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845F9-3BBD-41A7-B199-687BCB8EDD33}"/>
              </a:ext>
            </a:extLst>
          </p:cNvPr>
          <p:cNvSpPr/>
          <p:nvPr/>
        </p:nvSpPr>
        <p:spPr>
          <a:xfrm>
            <a:off x="9013008" y="2644170"/>
            <a:ext cx="2611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PREFER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2DDBC7-5ABE-4652-8C93-11F1F5FB0741}"/>
              </a:ext>
            </a:extLst>
          </p:cNvPr>
          <p:cNvSpPr/>
          <p:nvPr/>
        </p:nvSpPr>
        <p:spPr>
          <a:xfrm>
            <a:off x="1219069" y="4529962"/>
            <a:ext cx="2643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RATHER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17FB52-AC6B-4CD7-980B-66E404A8F73E}"/>
              </a:ext>
            </a:extLst>
          </p:cNvPr>
          <p:cNvSpPr/>
          <p:nvPr/>
        </p:nvSpPr>
        <p:spPr>
          <a:xfrm>
            <a:off x="8920457" y="4825888"/>
            <a:ext cx="1826141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1A05F-303F-48E4-90A1-370C203FF17C}"/>
              </a:ext>
            </a:extLst>
          </p:cNvPr>
          <p:cNvSpPr txBox="1"/>
          <p:nvPr/>
        </p:nvSpPr>
        <p:spPr>
          <a:xfrm>
            <a:off x="4261938" y="339778"/>
            <a:ext cx="365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PREFERENCE</a:t>
            </a:r>
            <a:r>
              <a:rPr kumimoji="0" lang="en-GB" sz="2800" b="0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CONTEXTS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862CCDC9-6821-4C96-BC4F-5818C614E4AE}"/>
              </a:ext>
            </a:extLst>
          </p:cNvPr>
          <p:cNvSpPr/>
          <p:nvPr/>
        </p:nvSpPr>
        <p:spPr>
          <a:xfrm>
            <a:off x="4004398" y="1015718"/>
            <a:ext cx="4173314" cy="6434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0909B89-B974-4A17-BAFC-9B3A5DFA1668}"/>
              </a:ext>
            </a:extLst>
          </p:cNvPr>
          <p:cNvSpPr/>
          <p:nvPr/>
        </p:nvSpPr>
        <p:spPr>
          <a:xfrm>
            <a:off x="2866163" y="2889271"/>
            <a:ext cx="6459676" cy="996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PERSONAL PREFERENCES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D8C6E9A-462E-49DC-B83E-2B6EA63E9302}"/>
              </a:ext>
            </a:extLst>
          </p:cNvPr>
          <p:cNvSpPr/>
          <p:nvPr/>
        </p:nvSpPr>
        <p:spPr>
          <a:xfrm>
            <a:off x="3897666" y="5662548"/>
            <a:ext cx="3439532" cy="654276"/>
          </a:xfrm>
          <a:prstGeom prst="wedgeEllipseCallout">
            <a:avLst>
              <a:gd name="adj1" fmla="val -58364"/>
              <a:gd name="adj2" fmla="val -62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DC20836-B7E6-45A8-BFFB-1C608C55108E}"/>
              </a:ext>
            </a:extLst>
          </p:cNvPr>
          <p:cNvSpPr/>
          <p:nvPr/>
        </p:nvSpPr>
        <p:spPr>
          <a:xfrm>
            <a:off x="7976547" y="5776537"/>
            <a:ext cx="2325943" cy="727307"/>
          </a:xfrm>
          <a:prstGeom prst="wedgeEllipseCallout">
            <a:avLst>
              <a:gd name="adj1" fmla="val 25763"/>
              <a:gd name="adj2" fmla="val -88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</a:t>
            </a:r>
          </a:p>
        </p:txBody>
      </p:sp>
    </p:spTree>
    <p:extLst>
      <p:ext uri="{BB962C8B-B14F-4D97-AF65-F5344CB8AC3E}">
        <p14:creationId xmlns:p14="http://schemas.microsoft.com/office/powerpoint/2010/main" val="1511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" grpId="0" animBg="1"/>
      <p:bldP spid="18" grpId="0" animBg="1"/>
      <p:bldP spid="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DC912C-CB03-45B5-935C-861F19225BF9}"/>
              </a:ext>
            </a:extLst>
          </p:cNvPr>
          <p:cNvSpPr/>
          <p:nvPr/>
        </p:nvSpPr>
        <p:spPr>
          <a:xfrm>
            <a:off x="1678511" y="1707662"/>
            <a:ext cx="3582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LIKE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3D489-88ED-4EF3-87F9-544753529166}"/>
              </a:ext>
            </a:extLst>
          </p:cNvPr>
          <p:cNvSpPr/>
          <p:nvPr/>
        </p:nvSpPr>
        <p:spPr>
          <a:xfrm>
            <a:off x="1362343" y="3428999"/>
            <a:ext cx="4247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PREFER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49868-9C1A-44E6-A285-7A9B48210D6D}"/>
              </a:ext>
            </a:extLst>
          </p:cNvPr>
          <p:cNvSpPr/>
          <p:nvPr/>
        </p:nvSpPr>
        <p:spPr>
          <a:xfrm>
            <a:off x="1112533" y="5150336"/>
            <a:ext cx="4746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CBD33-B909-4C97-A9EF-14F20C480F27}"/>
              </a:ext>
            </a:extLst>
          </p:cNvPr>
          <p:cNvSpPr txBox="1"/>
          <p:nvPr/>
        </p:nvSpPr>
        <p:spPr>
          <a:xfrm>
            <a:off x="2890846" y="1061331"/>
            <a:ext cx="666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WHAT’S THE DIFFERENCE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5A86E-2A79-49C1-8A56-9166C4807C7A}"/>
              </a:ext>
            </a:extLst>
          </p:cNvPr>
          <p:cNvSpPr/>
          <p:nvPr/>
        </p:nvSpPr>
        <p:spPr>
          <a:xfrm>
            <a:off x="6582529" y="1674673"/>
            <a:ext cx="3582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LIKE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E92493-E1B7-43A7-9BBA-D84623983C42}"/>
              </a:ext>
            </a:extLst>
          </p:cNvPr>
          <p:cNvSpPr/>
          <p:nvPr/>
        </p:nvSpPr>
        <p:spPr>
          <a:xfrm>
            <a:off x="6582529" y="3428998"/>
            <a:ext cx="4247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PREFER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1AA3F-4262-462B-BE05-5264EDAB9C0D}"/>
              </a:ext>
            </a:extLst>
          </p:cNvPr>
          <p:cNvSpPr/>
          <p:nvPr/>
        </p:nvSpPr>
        <p:spPr>
          <a:xfrm>
            <a:off x="6411091" y="5150335"/>
            <a:ext cx="4746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RATHER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E77561-3CF6-4E82-8DB3-9938434F6E35}"/>
              </a:ext>
            </a:extLst>
          </p:cNvPr>
          <p:cNvSpPr txBox="1"/>
          <p:nvPr/>
        </p:nvSpPr>
        <p:spPr>
          <a:xfrm>
            <a:off x="3740689" y="2545677"/>
            <a:ext cx="496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70AD47"/>
                </a:solidFill>
                <a:effectLst>
                  <a:glow rad="5969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PERSONAL PREFERENCES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AF953-FD99-4406-A054-FC1E0E70F9B7}"/>
              </a:ext>
            </a:extLst>
          </p:cNvPr>
          <p:cNvSpPr txBox="1"/>
          <p:nvPr/>
        </p:nvSpPr>
        <p:spPr>
          <a:xfrm>
            <a:off x="3126371" y="4259995"/>
            <a:ext cx="593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4472C4"/>
                </a:solidFill>
                <a:effectLst>
                  <a:glow rad="5969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BEST PERSONAL PREFERENCES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CB760-D2DC-4333-8A7B-9F7B3ADF9E8F}"/>
              </a:ext>
            </a:extLst>
          </p:cNvPr>
          <p:cNvSpPr txBox="1"/>
          <p:nvPr/>
        </p:nvSpPr>
        <p:spPr>
          <a:xfrm>
            <a:off x="1957819" y="5902175"/>
            <a:ext cx="984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4064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DIRECT  WISH                     </a:t>
            </a:r>
            <a:r>
              <a:rPr kumimoji="0" lang="en-GB" sz="3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7054D0"/>
                </a:solidFill>
                <a:effectLst>
                  <a:glow rad="4064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PREFERENCE INSTEAD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EABF4-1038-4313-A59F-69B54126A263}"/>
              </a:ext>
            </a:extLst>
          </p:cNvPr>
          <p:cNvSpPr txBox="1"/>
          <p:nvPr/>
        </p:nvSpPr>
        <p:spPr>
          <a:xfrm>
            <a:off x="4261938" y="339778"/>
            <a:ext cx="365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PREFERENCE</a:t>
            </a:r>
            <a:r>
              <a:rPr kumimoji="0" lang="en-GB" sz="2800" b="0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CONTEXTS</a:t>
            </a:r>
          </a:p>
        </p:txBody>
      </p:sp>
    </p:spTree>
    <p:extLst>
      <p:ext uri="{BB962C8B-B14F-4D97-AF65-F5344CB8AC3E}">
        <p14:creationId xmlns:p14="http://schemas.microsoft.com/office/powerpoint/2010/main" val="41489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185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Left 6">
            <a:extLst>
              <a:ext uri="{FF2B5EF4-FFF2-40B4-BE49-F238E27FC236}">
                <a16:creationId xmlns:a16="http://schemas.microsoft.com/office/drawing/2014/main" id="{973A677F-B3E5-44A8-9FB6-5B4DCAA802A8}"/>
              </a:ext>
            </a:extLst>
          </p:cNvPr>
          <p:cNvSpPr/>
          <p:nvPr/>
        </p:nvSpPr>
        <p:spPr>
          <a:xfrm rot="2055350">
            <a:off x="3146928" y="1705044"/>
            <a:ext cx="1837340" cy="83099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>
                  <a:solidFill>
                    <a:sysClr val="windowText" lastClr="000000"/>
                  </a:solidFill>
                </a:ln>
              </a:rPr>
              <a:t>GENERAL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A5DD14-B38F-4076-BEF8-EDEAACA3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225" y="1901819"/>
            <a:ext cx="3414056" cy="3054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5F54B1-1B99-41F2-BAAB-611529960CA0}"/>
              </a:ext>
            </a:extLst>
          </p:cNvPr>
          <p:cNvSpPr txBox="1"/>
          <p:nvPr/>
        </p:nvSpPr>
        <p:spPr>
          <a:xfrm>
            <a:off x="4261938" y="339778"/>
            <a:ext cx="365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PREFERENCE</a:t>
            </a:r>
            <a:r>
              <a:rPr kumimoji="0" lang="en-GB" sz="2800" b="0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CONTEXTS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FE4FA-8FD9-447C-B10A-FE016F628AC3}"/>
              </a:ext>
            </a:extLst>
          </p:cNvPr>
          <p:cNvSpPr/>
          <p:nvPr/>
        </p:nvSpPr>
        <p:spPr>
          <a:xfrm>
            <a:off x="1589021" y="963955"/>
            <a:ext cx="2308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LIKE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26BB03-6DAA-4F54-BC93-7EE38544A592}"/>
              </a:ext>
            </a:extLst>
          </p:cNvPr>
          <p:cNvSpPr/>
          <p:nvPr/>
        </p:nvSpPr>
        <p:spPr>
          <a:xfrm>
            <a:off x="7930063" y="862998"/>
            <a:ext cx="3030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LIKE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020A8746-3279-4628-AD77-BF6A7F0689C1}"/>
              </a:ext>
            </a:extLst>
          </p:cNvPr>
          <p:cNvSpPr/>
          <p:nvPr/>
        </p:nvSpPr>
        <p:spPr>
          <a:xfrm rot="19822682" flipH="1">
            <a:off x="7121650" y="1734822"/>
            <a:ext cx="1827661" cy="83099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>
                  <a:solidFill>
                    <a:sysClr val="windowText" lastClr="000000"/>
                  </a:solidFill>
                </a:ln>
              </a:rPr>
              <a:t>SPECIFIC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4D71C-4BCE-4E7F-8484-03A51F8909F2}"/>
              </a:ext>
            </a:extLst>
          </p:cNvPr>
          <p:cNvSpPr/>
          <p:nvPr/>
        </p:nvSpPr>
        <p:spPr>
          <a:xfrm>
            <a:off x="7567842" y="4447495"/>
            <a:ext cx="4425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4000" b="1" i="0" u="none" strike="noStrike" kern="0" cap="none" spc="0" normalizeH="0" baseline="0" noProof="0" dirty="0">
                <a:ln w="19050"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I</a:t>
            </a:r>
            <a:r>
              <a:rPr kumimoji="0" lang="en-GB" sz="40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 WOULD LIKE </a:t>
            </a:r>
            <a:r>
              <a:rPr lang="en-GB" sz="4000" b="1" kern="0" dirty="0">
                <a:ln w="19050">
                  <a:noFill/>
                </a:ln>
                <a:solidFill>
                  <a:prstClr val="black"/>
                </a:solidFill>
                <a:ea typeface="Verdana" panose="020B0604030504040204" pitchFamily="34" charset="0"/>
              </a:rPr>
              <a:t>TO SEE AFRICA SOON</a:t>
            </a:r>
            <a:endParaRPr kumimoji="0" lang="en-GB" sz="40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24B32-5D43-4712-A124-4D03A548304B}"/>
              </a:ext>
            </a:extLst>
          </p:cNvPr>
          <p:cNvSpPr/>
          <p:nvPr/>
        </p:nvSpPr>
        <p:spPr>
          <a:xfrm>
            <a:off x="963315" y="3503534"/>
            <a:ext cx="314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kern="0" dirty="0">
                <a:ln w="19050">
                  <a:noFill/>
                </a:ln>
                <a:solidFill>
                  <a:prstClr val="black"/>
                </a:solidFill>
                <a:ea typeface="Verdana" panose="020B0604030504040204" pitchFamily="34" charset="0"/>
              </a:rPr>
              <a:t>I </a:t>
            </a: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LIKE </a:t>
            </a:r>
            <a:r>
              <a:rPr lang="en-GB" sz="4000" b="1" kern="0" dirty="0">
                <a:ln w="19050">
                  <a:noFill/>
                </a:ln>
                <a:solidFill>
                  <a:prstClr val="black"/>
                </a:solidFill>
                <a:ea typeface="Verdana" panose="020B0604030504040204" pitchFamily="34" charset="0"/>
              </a:rPr>
              <a:t>TRAVELLING</a:t>
            </a:r>
          </a:p>
          <a:p>
            <a:pPr lvl="0" algn="ctr">
              <a:defRPr/>
            </a:pPr>
            <a:r>
              <a:rPr kumimoji="0" lang="en-GB" sz="4000" b="1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OFTEN</a:t>
            </a:r>
            <a:endParaRPr kumimoji="0" lang="en-GB" sz="48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0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4" grpId="0"/>
      <p:bldP spid="6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 5">
            <a:extLst>
              <a:ext uri="{FF2B5EF4-FFF2-40B4-BE49-F238E27FC236}">
                <a16:creationId xmlns:a16="http://schemas.microsoft.com/office/drawing/2014/main" id="{C21F7471-00DE-4DA8-902F-77578361B918}"/>
              </a:ext>
            </a:extLst>
          </p:cNvPr>
          <p:cNvSpPr/>
          <p:nvPr/>
        </p:nvSpPr>
        <p:spPr>
          <a:xfrm flipH="1">
            <a:off x="7498177" y="2957399"/>
            <a:ext cx="1827661" cy="8309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SPECIFIC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6B91485A-A501-4AAF-BCAF-F7C6B5E53FF0}"/>
              </a:ext>
            </a:extLst>
          </p:cNvPr>
          <p:cNvSpPr/>
          <p:nvPr/>
        </p:nvSpPr>
        <p:spPr>
          <a:xfrm>
            <a:off x="2937827" y="2914437"/>
            <a:ext cx="1663500" cy="8309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GENERAL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03B8C-87E3-4EE4-92F0-B917D1BD0759}"/>
              </a:ext>
            </a:extLst>
          </p:cNvPr>
          <p:cNvSpPr/>
          <p:nvPr/>
        </p:nvSpPr>
        <p:spPr>
          <a:xfrm>
            <a:off x="885259" y="2914437"/>
            <a:ext cx="2085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PREFER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581E93-200E-4966-BA41-9BF525193E4E}"/>
              </a:ext>
            </a:extLst>
          </p:cNvPr>
          <p:cNvSpPr/>
          <p:nvPr/>
        </p:nvSpPr>
        <p:spPr>
          <a:xfrm>
            <a:off x="9013008" y="2644170"/>
            <a:ext cx="2611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PREFER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6EE99-07FE-47EA-A44A-E4FBFF7D619C}"/>
              </a:ext>
            </a:extLst>
          </p:cNvPr>
          <p:cNvSpPr txBox="1"/>
          <p:nvPr/>
        </p:nvSpPr>
        <p:spPr>
          <a:xfrm>
            <a:off x="4261938" y="339778"/>
            <a:ext cx="365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PREFERENCE</a:t>
            </a:r>
            <a:r>
              <a:rPr lang="en-GB" sz="2800" dirty="0">
                <a:ln w="9525">
                  <a:solidFill>
                    <a:sysClr val="windowText" lastClr="000000"/>
                  </a:solidFill>
                </a:ln>
              </a:rPr>
              <a:t> CONTEXTS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395F2-8AF3-42D7-93E6-B3A61CD01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72" y="1859144"/>
            <a:ext cx="3414056" cy="313971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69A45E-6F95-4642-AA08-75DA080A9BC6}"/>
              </a:ext>
            </a:extLst>
          </p:cNvPr>
          <p:cNvSpPr/>
          <p:nvPr/>
        </p:nvSpPr>
        <p:spPr>
          <a:xfrm>
            <a:off x="841098" y="4577115"/>
            <a:ext cx="3417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4000" b="1" kern="0" dirty="0">
                <a:ln w="19050">
                  <a:noFill/>
                </a:ln>
                <a:solidFill>
                  <a:prstClr val="black"/>
                </a:solidFill>
                <a:ea typeface="Verdana" panose="020B0604030504040204" pitchFamily="34" charset="0"/>
              </a:rPr>
              <a:t>I </a:t>
            </a: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PREFER</a:t>
            </a:r>
            <a:r>
              <a:rPr lang="en-GB" sz="4000" b="1" kern="0" dirty="0">
                <a:ln w="19050">
                  <a:noFill/>
                </a:ln>
                <a:solidFill>
                  <a:prstClr val="black"/>
                </a:solidFill>
                <a:ea typeface="Verdana" panose="020B0604030504040204" pitchFamily="34" charset="0"/>
              </a:rPr>
              <a:t> </a:t>
            </a:r>
          </a:p>
          <a:p>
            <a:pPr lvl="0" algn="ctr">
              <a:defRPr/>
            </a:pPr>
            <a:r>
              <a:rPr lang="en-GB" sz="4000" b="1" kern="0" dirty="0">
                <a:ln w="19050">
                  <a:noFill/>
                </a:ln>
                <a:solidFill>
                  <a:prstClr val="black"/>
                </a:solidFill>
                <a:ea typeface="Verdana" panose="020B0604030504040204" pitchFamily="34" charset="0"/>
              </a:rPr>
              <a:t>TEA TO COFFEE</a:t>
            </a:r>
            <a:endParaRPr kumimoji="0" lang="en-GB" sz="48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434D2A-EC87-4112-91F1-60AC86AFD388}"/>
              </a:ext>
            </a:extLst>
          </p:cNvPr>
          <p:cNvSpPr/>
          <p:nvPr/>
        </p:nvSpPr>
        <p:spPr>
          <a:xfrm>
            <a:off x="7620152" y="4333008"/>
            <a:ext cx="40127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kern="0" dirty="0">
                <a:ln w="19050">
                  <a:noFill/>
                </a:ln>
                <a:solidFill>
                  <a:prstClr val="black"/>
                </a:solidFill>
                <a:ea typeface="Verdana" panose="020B0604030504040204" pitchFamily="34" charset="0"/>
              </a:rPr>
              <a:t>I </a:t>
            </a: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PREFER</a:t>
            </a:r>
            <a:r>
              <a:rPr lang="en-GB" sz="4000" b="1" kern="0" dirty="0">
                <a:ln w="19050">
                  <a:noFill/>
                </a:ln>
                <a:solidFill>
                  <a:prstClr val="black"/>
                </a:solidFill>
                <a:ea typeface="Verdana" panose="020B0604030504040204" pitchFamily="34" charset="0"/>
              </a:rPr>
              <a:t> ICED TEA RIGHT NOW</a:t>
            </a:r>
            <a:endParaRPr kumimoji="0" lang="en-GB" sz="48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4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Left 10">
            <a:extLst>
              <a:ext uri="{FF2B5EF4-FFF2-40B4-BE49-F238E27FC236}">
                <a16:creationId xmlns:a16="http://schemas.microsoft.com/office/drawing/2014/main" id="{2525B1A8-C77E-469B-9DAB-E6FA4E68086A}"/>
              </a:ext>
            </a:extLst>
          </p:cNvPr>
          <p:cNvSpPr/>
          <p:nvPr/>
        </p:nvSpPr>
        <p:spPr>
          <a:xfrm rot="19468392">
            <a:off x="3464082" y="4449420"/>
            <a:ext cx="1663500" cy="83099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INSTEAD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5F9EE5B0-9DAB-4947-A508-710C50540CB1}"/>
              </a:ext>
            </a:extLst>
          </p:cNvPr>
          <p:cNvSpPr/>
          <p:nvPr/>
        </p:nvSpPr>
        <p:spPr>
          <a:xfrm rot="1805060" flipH="1">
            <a:off x="7122413" y="4287454"/>
            <a:ext cx="1827661" cy="830997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836BF1-6168-4137-AA52-890A84E480FB}"/>
              </a:ext>
            </a:extLst>
          </p:cNvPr>
          <p:cNvSpPr/>
          <p:nvPr/>
        </p:nvSpPr>
        <p:spPr>
          <a:xfrm>
            <a:off x="8920457" y="4825888"/>
            <a:ext cx="1826141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WANT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ED2DAA-05AA-4E4B-922C-FF2936D7196B}"/>
              </a:ext>
            </a:extLst>
          </p:cNvPr>
          <p:cNvSpPr/>
          <p:nvPr/>
        </p:nvSpPr>
        <p:spPr>
          <a:xfrm>
            <a:off x="1219069" y="4529962"/>
            <a:ext cx="2643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RATHER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B2BC-B5D4-4711-BC4D-5A04D4822644}"/>
              </a:ext>
            </a:extLst>
          </p:cNvPr>
          <p:cNvSpPr txBox="1"/>
          <p:nvPr/>
        </p:nvSpPr>
        <p:spPr>
          <a:xfrm>
            <a:off x="4261938" y="339778"/>
            <a:ext cx="365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PREFERENCE</a:t>
            </a:r>
            <a:r>
              <a:rPr kumimoji="0" lang="en-GB" sz="2800" b="0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CONTEXTS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0F445-8981-49C7-B0A6-C23CEA07D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30" y="1907916"/>
            <a:ext cx="3090940" cy="30421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7259A9-858E-49BB-900E-E8AA80C33697}"/>
              </a:ext>
            </a:extLst>
          </p:cNvPr>
          <p:cNvSpPr/>
          <p:nvPr/>
        </p:nvSpPr>
        <p:spPr>
          <a:xfrm>
            <a:off x="1354240" y="1171614"/>
            <a:ext cx="3134191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I </a:t>
            </a: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RATHER</a:t>
            </a:r>
            <a:r>
              <a:rPr kumimoji="0" lang="en-GB" sz="4000" b="1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VISIT EGYPT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THAN TOKYO </a:t>
            </a:r>
            <a:endParaRPr kumimoji="0" lang="en-GB" sz="48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428C58-A879-4A3C-9314-AC2EC5281100}"/>
              </a:ext>
            </a:extLst>
          </p:cNvPr>
          <p:cNvSpPr/>
          <p:nvPr/>
        </p:nvSpPr>
        <p:spPr>
          <a:xfrm>
            <a:off x="7903355" y="1668395"/>
            <a:ext cx="3860352" cy="144655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I </a:t>
            </a:r>
            <a:r>
              <a:rPr kumimoji="0" lang="en-GB" sz="48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WANT</a:t>
            </a:r>
            <a:r>
              <a:rPr kumimoji="0" lang="en-GB" sz="4000" b="1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 SOME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MORE ICECREAM</a:t>
            </a:r>
            <a:endParaRPr kumimoji="0" lang="en-GB" sz="48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7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32 Points 2"/>
          <p:cNvSpPr/>
          <p:nvPr/>
        </p:nvSpPr>
        <p:spPr>
          <a:xfrm>
            <a:off x="4389504" y="129396"/>
            <a:ext cx="7300947" cy="6558658"/>
          </a:xfrm>
          <a:prstGeom prst="star32">
            <a:avLst/>
          </a:prstGeom>
          <a:solidFill>
            <a:srgbClr val="FFF0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F00FF"/>
              </a:solidFill>
              <a:effectLst>
                <a:glow rad="10922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381" r="48192"/>
          <a:stretch/>
        </p:blipFill>
        <p:spPr>
          <a:xfrm>
            <a:off x="880822" y="1535861"/>
            <a:ext cx="2958860" cy="4101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46AC9-9DFE-44C9-9141-408F81E9B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62" y="2154564"/>
            <a:ext cx="1370157" cy="2332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97CE7-A2D8-410F-ADEA-CA953D4671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7547831" y="2460442"/>
            <a:ext cx="1077018" cy="7636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6F178D-F5B2-4C6E-95E2-8844C70855FD}"/>
              </a:ext>
            </a:extLst>
          </p:cNvPr>
          <p:cNvSpPr/>
          <p:nvPr/>
        </p:nvSpPr>
        <p:spPr>
          <a:xfrm>
            <a:off x="6932017" y="2536770"/>
            <a:ext cx="23086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ea typeface="Verdana" panose="020B0604030504040204" pitchFamily="34" charset="0"/>
              </a:rPr>
              <a:t>LIKE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CCA8DC4-BE86-434B-A88B-A300A4D857C4}"/>
              </a:ext>
            </a:extLst>
          </p:cNvPr>
          <p:cNvSpPr/>
          <p:nvPr/>
        </p:nvSpPr>
        <p:spPr>
          <a:xfrm>
            <a:off x="3839682" y="4327451"/>
            <a:ext cx="3708149" cy="1796519"/>
          </a:xfrm>
          <a:prstGeom prst="wedgeEllipseCallout">
            <a:avLst>
              <a:gd name="adj1" fmla="val -57822"/>
              <a:gd name="adj2" fmla="val -49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>
                  <a:solidFill>
                    <a:schemeClr val="tx1"/>
                  </a:solidFill>
                </a:ln>
              </a:rPr>
              <a:t>PERSONAL</a:t>
            </a:r>
            <a:r>
              <a:rPr lang="en-GB" sz="3200" b="1" dirty="0"/>
              <a:t> </a:t>
            </a:r>
            <a:r>
              <a:rPr lang="en-GB" sz="3200" b="1" dirty="0">
                <a:ln>
                  <a:solidFill>
                    <a:schemeClr val="tx1"/>
                  </a:solidFill>
                </a:ln>
              </a:rPr>
              <a:t>GENERAL PREFERENCE</a:t>
            </a:r>
          </a:p>
        </p:txBody>
      </p:sp>
    </p:spTree>
    <p:extLst>
      <p:ext uri="{BB962C8B-B14F-4D97-AF65-F5344CB8AC3E}">
        <p14:creationId xmlns:p14="http://schemas.microsoft.com/office/powerpoint/2010/main" val="16061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843BF6-1ABF-410A-91F1-8E6AF0941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335" y="404600"/>
            <a:ext cx="4960685" cy="302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C08C6-C7FD-4390-AAEE-1933E82D89C3}"/>
              </a:ext>
            </a:extLst>
          </p:cNvPr>
          <p:cNvSpPr txBox="1"/>
          <p:nvPr/>
        </p:nvSpPr>
        <p:spPr>
          <a:xfrm>
            <a:off x="6096000" y="844952"/>
            <a:ext cx="327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>
                  <a:solidFill>
                    <a:sysClr val="windowText" lastClr="000000"/>
                  </a:solidFill>
                </a:ln>
              </a:rPr>
              <a:t>KEY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44535-B34A-4BB1-BE80-41B22737D29B}"/>
              </a:ext>
            </a:extLst>
          </p:cNvPr>
          <p:cNvSpPr txBox="1"/>
          <p:nvPr/>
        </p:nvSpPr>
        <p:spPr>
          <a:xfrm>
            <a:off x="911290" y="4090771"/>
            <a:ext cx="1036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WE </a:t>
            </a:r>
            <a:r>
              <a:rPr lang="en-GB" sz="5400" dirty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LIKE</a:t>
            </a:r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 SWIMMING AND RELAXING BY THE SEA</a:t>
            </a:r>
          </a:p>
        </p:txBody>
      </p:sp>
    </p:spTree>
    <p:extLst>
      <p:ext uri="{BB962C8B-B14F-4D97-AF65-F5344CB8AC3E}">
        <p14:creationId xmlns:p14="http://schemas.microsoft.com/office/powerpoint/2010/main" val="1565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32 Points 2"/>
          <p:cNvSpPr/>
          <p:nvPr/>
        </p:nvSpPr>
        <p:spPr>
          <a:xfrm>
            <a:off x="4389504" y="129396"/>
            <a:ext cx="7300947" cy="6558658"/>
          </a:xfrm>
          <a:prstGeom prst="star32">
            <a:avLst/>
          </a:prstGeom>
          <a:solidFill>
            <a:srgbClr val="FFF0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F00FF"/>
              </a:solidFill>
              <a:effectLst>
                <a:glow rad="10922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381" r="48192"/>
          <a:stretch/>
        </p:blipFill>
        <p:spPr>
          <a:xfrm>
            <a:off x="880822" y="1535861"/>
            <a:ext cx="2958860" cy="4101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46AC9-9DFE-44C9-9141-408F81E9B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62" y="2154564"/>
            <a:ext cx="1370157" cy="2332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97CE7-A2D8-410F-ADEA-CA953D4671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7547831" y="2460442"/>
            <a:ext cx="1077018" cy="7636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6F178D-F5B2-4C6E-95E2-8844C70855FD}"/>
              </a:ext>
            </a:extLst>
          </p:cNvPr>
          <p:cNvSpPr/>
          <p:nvPr/>
        </p:nvSpPr>
        <p:spPr>
          <a:xfrm>
            <a:off x="6025468" y="2063004"/>
            <a:ext cx="430278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WOULD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LIKE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DBDEEB0-7CB4-4E6E-B885-3D85CC150546}"/>
              </a:ext>
            </a:extLst>
          </p:cNvPr>
          <p:cNvSpPr/>
          <p:nvPr/>
        </p:nvSpPr>
        <p:spPr>
          <a:xfrm>
            <a:off x="3839682" y="4327451"/>
            <a:ext cx="3305397" cy="1796519"/>
          </a:xfrm>
          <a:prstGeom prst="wedgeEllipseCallout">
            <a:avLst>
              <a:gd name="adj1" fmla="val -57822"/>
              <a:gd name="adj2" fmla="val -49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>
                  <a:solidFill>
                    <a:schemeClr val="tx1"/>
                  </a:solidFill>
                </a:ln>
              </a:rPr>
              <a:t>PERSONAL</a:t>
            </a:r>
            <a:r>
              <a:rPr lang="en-GB" sz="3200" b="1" dirty="0"/>
              <a:t> </a:t>
            </a:r>
            <a:r>
              <a:rPr lang="en-GB" sz="3200" b="1" dirty="0">
                <a:ln>
                  <a:solidFill>
                    <a:schemeClr val="tx1"/>
                  </a:solidFill>
                </a:ln>
              </a:rPr>
              <a:t>SPECIFIC PREFERENCE</a:t>
            </a:r>
          </a:p>
        </p:txBody>
      </p:sp>
    </p:spTree>
    <p:extLst>
      <p:ext uri="{BB962C8B-B14F-4D97-AF65-F5344CB8AC3E}">
        <p14:creationId xmlns:p14="http://schemas.microsoft.com/office/powerpoint/2010/main" val="21411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38252-22A4-496D-8BC4-21EFAC2B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6" y="124681"/>
            <a:ext cx="5242753" cy="3196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8DB587-5CC6-4BA6-82EB-63DECAFC8129}"/>
              </a:ext>
            </a:extLst>
          </p:cNvPr>
          <p:cNvSpPr txBox="1"/>
          <p:nvPr/>
        </p:nvSpPr>
        <p:spPr>
          <a:xfrm>
            <a:off x="6096000" y="844952"/>
            <a:ext cx="327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C8C91-BCA9-46B2-892B-B330A01069FC}"/>
              </a:ext>
            </a:extLst>
          </p:cNvPr>
          <p:cNvSpPr txBox="1"/>
          <p:nvPr/>
        </p:nvSpPr>
        <p:spPr>
          <a:xfrm>
            <a:off x="911290" y="4090771"/>
            <a:ext cx="1036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BOB </a:t>
            </a:r>
            <a:r>
              <a:rPr lang="en-GB" sz="5400" dirty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WOULD LIKE</a:t>
            </a:r>
            <a:r>
              <a:rPr lang="en-GB" sz="5400" dirty="0">
                <a:ln>
                  <a:solidFill>
                    <a:sysClr val="windowText" lastClr="000000"/>
                  </a:solidFill>
                </a:ln>
              </a:rPr>
              <a:t> TO SAIL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9160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6183</TotalTime>
  <Words>218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100</cp:revision>
  <dcterms:created xsi:type="dcterms:W3CDTF">2019-07-07T14:48:12Z</dcterms:created>
  <dcterms:modified xsi:type="dcterms:W3CDTF">2019-09-02T12:59:54Z</dcterms:modified>
</cp:coreProperties>
</file>