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901" r:id="rId3"/>
    <p:sldId id="259" r:id="rId4"/>
    <p:sldId id="902" r:id="rId5"/>
    <p:sldId id="898" r:id="rId6"/>
    <p:sldId id="859" r:id="rId7"/>
    <p:sldId id="900" r:id="rId8"/>
    <p:sldId id="861" r:id="rId9"/>
    <p:sldId id="862" r:id="rId10"/>
    <p:sldId id="85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61D1"/>
    <a:srgbClr val="5381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2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E08F-BB49-4697-8DB9-B0F008170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64964D-272D-4D71-915B-6158DB69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EE0CD-6CC5-420B-9FB3-A6AE7F74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BF547-6D49-4E01-A75A-19C4E3F95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AF0AD-69A8-46A3-A1EA-1FF9C120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8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A6539-C67B-4DD7-87CA-15C8C49A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A671F-689B-41C6-AF35-EFD25557F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C9D8C-F3F5-461E-9B6E-558BAA809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CF538-958B-4327-B769-17755EF0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5F2F1-C547-4219-9F5A-1CC7EE59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197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AC4E65-8512-4D87-A7A8-AC30A6F630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EAAAC3-EE88-4B40-9F72-BE61754F68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71C77-9599-4B2D-9B60-B3777F96A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AB676-0D6D-40C8-A91B-CBA4EBCD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4A966-B3B0-4276-9B81-4BD4B1B0D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98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72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20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56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672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217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0656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33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1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08035-6A00-461D-85FA-9C07BD965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A5FF3-152E-45E3-A427-529A295F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4ED56-520F-4A95-906B-6B7B0EE9F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ED1C0-D86F-4F1F-B035-FD0363CB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7B348-4617-4E1A-88CF-17A23598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500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78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4823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65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B3567-5817-40E5-AE48-088F9582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D198E-DBD4-4FB2-9F24-42FDA2E51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A72BA-6890-4405-9B87-7074EF38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07B73-4CBC-43B3-9CB9-4443DD88C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57581-8502-414F-9A75-B2E91660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6539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525E6-23A1-4B1C-884F-5B363481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A7E52-F118-48B6-B16F-405633283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8C30A-413B-4DA6-8D2D-47CAB1027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9F22D-5862-408C-8469-6A501EE0F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066E2-22A7-4DC2-8D3C-0B952CE22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452DC8-BD23-4DE6-BF55-57B7FF99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10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AAADA-AFC0-4139-8D72-811395214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1BD065-AD9D-440C-ABC5-9BA9130B4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6823B9-0370-4C51-B020-6C2470739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63C664-D88A-43B8-81C0-2502EFA53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0E5A7B-0C12-4A97-837D-7D65C2C1AE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B47A41-7770-4860-8D1C-619FEF93D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227A0-841C-44F0-B77C-B8F0D2978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DE9865-EF39-4E34-85DF-6A0D4F9A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46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2ABDD-4F0A-49AF-A338-5597DFE23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75DA8-5782-4E90-BA08-E8B71F7C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0020E6-FD6B-4C35-B32C-A07EA4F7A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58A7E8-5CAA-42E3-BF87-87855C14C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5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F8694E-0F0C-4ABB-A995-9F94C8C6D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ED3ABB-6ED5-45E0-A1F6-69002FBA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61AE9-6E9C-4791-B49B-CF38A57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91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43A1-EFF1-4F27-9CAE-968A6093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7ADF2-1F28-450B-BDE3-4117090E6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3100F-FADA-4078-BB4B-90D32A9AA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E510F-916D-4EFE-9680-3064ABDEF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69EE6-5886-47AE-8FC8-E42D64BC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27606-B862-4FB5-8F35-157F46BFE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949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8BC4-1E3D-4064-9ADA-0601AEB08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B4BCDC-1F1D-4822-9D82-8181D66488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9F92F-2AAE-4851-8BB2-000A0265C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02B3B7-0153-4570-B333-4CF29AE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54E1C-520B-487D-97E5-126B5856E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DA9BC4-D2B8-47B1-B899-FB302B53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57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F8BDCE-92C7-4D08-A94A-AE51B4D36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DD62BD-D889-4ADA-AB11-451546C7AD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D599F-084B-4606-9402-617F099B75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18BBAF-C402-4F95-9351-874F27BAE0D3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0DAEB-5B37-43EC-AEFA-C83960DA2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8BC83-1111-48C8-A8F2-6A766ACE4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C17D7-A4CA-4E7A-A4CB-B6FB10B52D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4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20/03/2020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5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19" Type="http://schemas.openxmlformats.org/officeDocument/2006/relationships/image" Target="../media/image11.png"/><Relationship Id="rId4" Type="http://schemas.microsoft.com/office/2007/relationships/media" Target="../media/media2.mp4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4.mp3"/><Relationship Id="rId7" Type="http://schemas.openxmlformats.org/officeDocument/2006/relationships/image" Target="../media/image1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.png"/><Relationship Id="rId5" Type="http://schemas.microsoft.com/office/2007/relationships/media" Target="../media/media7.mp3"/><Relationship Id="rId10" Type="http://schemas.openxmlformats.org/officeDocument/2006/relationships/image" Target="../media/image15.png"/><Relationship Id="rId4" Type="http://schemas.openxmlformats.org/officeDocument/2006/relationships/audio" Target="../media/media6.mp3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microsoft.com/office/2007/relationships/media" Target="../media/media8.wma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hyperlink" Target="https://commons.wikimedia.org/wiki/file:bugle_clip_art.svg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microsoft.com/office/2007/relationships/media" Target="../media/media2.mp4"/><Relationship Id="rId16" Type="http://schemas.openxmlformats.org/officeDocument/2006/relationships/image" Target="../media/image11.png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TXTS LIFE">
            <a:hlinkClick r:id="" action="ppaction://media"/>
            <a:extLst>
              <a:ext uri="{FF2B5EF4-FFF2-40B4-BE49-F238E27FC236}">
                <a16:creationId xmlns:a16="http://schemas.microsoft.com/office/drawing/2014/main" id="{7E0621D9-4852-4CED-9880-8D5E48F22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1358" y="1283230"/>
            <a:ext cx="487363" cy="487362"/>
          </a:xfrm>
          <a:prstGeom prst="rect">
            <a:avLst/>
          </a:prstGeom>
        </p:spPr>
      </p:pic>
      <p:pic>
        <p:nvPicPr>
          <p:cNvPr id="5" name="REALISTIC GLOBE">
            <a:hlinkClick r:id="" action="ppaction://media"/>
            <a:extLst>
              <a:ext uri="{FF2B5EF4-FFF2-40B4-BE49-F238E27FC236}">
                <a16:creationId xmlns:a16="http://schemas.microsoft.com/office/drawing/2014/main" id="{7914C9C3-FB98-432B-8BFD-E213A7D213B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2531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379" y="251926"/>
            <a:ext cx="12247670" cy="69419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72EE60-4D03-4A08-ABDF-508A0169B0A4}"/>
              </a:ext>
            </a:extLst>
          </p:cNvPr>
          <p:cNvSpPr/>
          <p:nvPr/>
        </p:nvSpPr>
        <p:spPr>
          <a:xfrm>
            <a:off x="-55670" y="0"/>
            <a:ext cx="12247670" cy="701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A4653-4A0E-4698-93B2-F40FD405FB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470" y="251926"/>
            <a:ext cx="4109060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974D1-8788-4840-8A2E-29CA60F15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922" y="2767526"/>
            <a:ext cx="2536156" cy="132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B141C5-7A9C-4DFB-918A-335E820A88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015" y="5069749"/>
            <a:ext cx="3029975" cy="153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F65D6F-1F3A-4372-BCBB-31414603D7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9015" y="2298453"/>
            <a:ext cx="2828789" cy="1475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E83415-7A9E-4804-8175-0554821A07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37500" y="833598"/>
            <a:ext cx="3651821" cy="15911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02D144-8F78-420D-817A-D2977F26C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9453" y="2255831"/>
            <a:ext cx="2499577" cy="1530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7205F2-BB63-426E-A168-A566C0415E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709" y="833598"/>
            <a:ext cx="3669594" cy="1457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A8AFF2-F3F3-43FE-91AA-F0FECF69930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09132" y="3695528"/>
            <a:ext cx="2909740" cy="1475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B67C8B-B8EC-4747-881E-616065278CD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989" y="5339472"/>
            <a:ext cx="3470011" cy="1266602"/>
          </a:xfrm>
          <a:prstGeom prst="rect">
            <a:avLst/>
          </a:prstGeom>
        </p:spPr>
      </p:pic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5083DEB8-A409-42C3-8C98-7219A6139129}"/>
              </a:ext>
            </a:extLst>
          </p:cNvPr>
          <p:cNvSpPr/>
          <p:nvPr/>
        </p:nvSpPr>
        <p:spPr>
          <a:xfrm>
            <a:off x="781350" y="4131158"/>
            <a:ext cx="2174032" cy="1082351"/>
          </a:xfrm>
          <a:prstGeom prst="horizontalScroll">
            <a:avLst>
              <a:gd name="adj" fmla="val 22845"/>
            </a:avLst>
          </a:prstGeom>
          <a:solidFill>
            <a:srgbClr val="B7AB9C"/>
          </a:solidFill>
          <a:ln w="28575">
            <a:solidFill>
              <a:schemeClr val="tx1"/>
            </a:solidFill>
          </a:ln>
          <a:effectLst>
            <a:glow rad="419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45268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grpId="1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xit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0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657E005D-4E5D-41A2-B267-244E38C53A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81"/>
                </p14:media>
              </p:ext>
            </p:extLst>
          </p:nvPr>
        </p:nvPicPr>
        <p:blipFill rotWithShape="1">
          <a:blip r:embed="rId6">
            <a:lum bright="7000" contrast="12000"/>
          </a:blip>
          <a:srcRect l="27934" t="8504" r="32429" b="34586"/>
          <a:stretch/>
        </p:blipFill>
        <p:spPr>
          <a:xfrm>
            <a:off x="7777546" y="2376079"/>
            <a:ext cx="3872670" cy="313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122B5-CD38-4190-8FCC-2C2B074ED34B}"/>
              </a:ext>
            </a:extLst>
          </p:cNvPr>
          <p:cNvSpPr txBox="1"/>
          <p:nvPr/>
        </p:nvSpPr>
        <p:spPr>
          <a:xfrm>
            <a:off x="3448866" y="510302"/>
            <a:ext cx="5294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</a:t>
            </a:r>
          </a:p>
        </p:txBody>
      </p:sp>
      <p:pic>
        <p:nvPicPr>
          <p:cNvPr id="3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BCEC9729-AACB-43F7-8D9D-6F7BCDAFF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45"/>
                </p14:media>
              </p:ext>
            </p:extLst>
          </p:nvPr>
        </p:nvPicPr>
        <p:blipFill rotWithShape="1">
          <a:blip r:embed="rId7">
            <a:lum bright="5000" contrast="12000"/>
          </a:blip>
          <a:srcRect l="28660" t="9059" r="32912" b="34031"/>
          <a:stretch/>
        </p:blipFill>
        <p:spPr>
          <a:xfrm>
            <a:off x="765203" y="2361624"/>
            <a:ext cx="3771843" cy="3152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AF4BC9-FFEF-4685-A069-DCF80D25FF49}"/>
              </a:ext>
            </a:extLst>
          </p:cNvPr>
          <p:cNvSpPr/>
          <p:nvPr/>
        </p:nvSpPr>
        <p:spPr>
          <a:xfrm>
            <a:off x="3048000" y="2350465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All the aspects which define the meaning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of something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are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5B9BD5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71500">
                    <a:srgbClr val="FFFF00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pic>
        <p:nvPicPr>
          <p:cNvPr id="5" name="context def">
            <a:hlinkClick r:id="" action="ppaction://media"/>
            <a:extLst>
              <a:ext uri="{FF2B5EF4-FFF2-40B4-BE49-F238E27FC236}">
                <a16:creationId xmlns:a16="http://schemas.microsoft.com/office/drawing/2014/main" id="{18BEC918-DC5B-4CD8-B778-967638FDF6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1125" y="1234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6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4878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4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657E005D-4E5D-41A2-B267-244E38C53A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281"/>
                </p14:media>
              </p:ext>
            </p:extLst>
          </p:nvPr>
        </p:nvPicPr>
        <p:blipFill rotWithShape="1">
          <a:blip r:embed="rId6">
            <a:lum bright="7000" contrast="12000"/>
          </a:blip>
          <a:srcRect l="27934" t="8504" r="32429" b="34586"/>
          <a:stretch/>
        </p:blipFill>
        <p:spPr>
          <a:xfrm>
            <a:off x="7777546" y="2376079"/>
            <a:ext cx="3872670" cy="3137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9122B5-CD38-4190-8FCC-2C2B074ED34B}"/>
              </a:ext>
            </a:extLst>
          </p:cNvPr>
          <p:cNvSpPr txBox="1"/>
          <p:nvPr/>
        </p:nvSpPr>
        <p:spPr>
          <a:xfrm>
            <a:off x="3448866" y="510302"/>
            <a:ext cx="5294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CONTEXTS</a:t>
            </a:r>
          </a:p>
        </p:txBody>
      </p:sp>
      <p:pic>
        <p:nvPicPr>
          <p:cNvPr id="3" name="CONTEXT MELODY REMASTER2">
            <a:hlinkClick r:id="" action="ppaction://media"/>
            <a:extLst>
              <a:ext uri="{FF2B5EF4-FFF2-40B4-BE49-F238E27FC236}">
                <a16:creationId xmlns:a16="http://schemas.microsoft.com/office/drawing/2014/main" id="{BCEC9729-AACB-43F7-8D9D-6F7BCDAFF0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45"/>
                </p14:media>
              </p:ext>
            </p:extLst>
          </p:nvPr>
        </p:nvPicPr>
        <p:blipFill rotWithShape="1">
          <a:blip r:embed="rId7">
            <a:lum bright="5000" contrast="12000"/>
          </a:blip>
          <a:srcRect l="28660" t="9059" r="32912" b="34031"/>
          <a:stretch/>
        </p:blipFill>
        <p:spPr>
          <a:xfrm>
            <a:off x="765203" y="2361624"/>
            <a:ext cx="3771843" cy="3152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AF4BC9-FFEF-4685-A069-DCF80D25FF49}"/>
              </a:ext>
            </a:extLst>
          </p:cNvPr>
          <p:cNvSpPr/>
          <p:nvPr/>
        </p:nvSpPr>
        <p:spPr>
          <a:xfrm>
            <a:off x="3048000" y="2350465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All the aspects which define the meaning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of something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are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5B9BD5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>
                  <a:glow rad="571500">
                    <a:srgbClr val="FFFF00"/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CONTEXT</a:t>
            </a:r>
          </a:p>
        </p:txBody>
      </p:sp>
      <p:pic>
        <p:nvPicPr>
          <p:cNvPr id="5" name="context def">
            <a:hlinkClick r:id="" action="ppaction://media"/>
            <a:extLst>
              <a:ext uri="{FF2B5EF4-FFF2-40B4-BE49-F238E27FC236}">
                <a16:creationId xmlns:a16="http://schemas.microsoft.com/office/drawing/2014/main" id="{18BEC918-DC5B-4CD8-B778-967638FDF6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1125" y="12344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7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4878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10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C5E77A-079B-4A7B-8805-FB5557486D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381" r="48192"/>
          <a:stretch/>
        </p:blipFill>
        <p:spPr>
          <a:xfrm>
            <a:off x="880822" y="1535861"/>
            <a:ext cx="2958860" cy="4101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02D341-8D7C-4B86-8EDF-A380FD62DE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3324" y="2189216"/>
            <a:ext cx="456411" cy="777133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0BF03E2C-82EB-40A2-A9EC-AA942F0D0835}"/>
              </a:ext>
            </a:extLst>
          </p:cNvPr>
          <p:cNvSpPr/>
          <p:nvPr/>
        </p:nvSpPr>
        <p:spPr>
          <a:xfrm>
            <a:off x="1454295" y="1005944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9BA4338-16CC-4E4B-BB46-67BD29384CF1}"/>
              </a:ext>
            </a:extLst>
          </p:cNvPr>
          <p:cNvSpPr/>
          <p:nvPr/>
        </p:nvSpPr>
        <p:spPr>
          <a:xfrm>
            <a:off x="1472732" y="780256"/>
            <a:ext cx="1934468" cy="1907927"/>
          </a:xfrm>
          <a:prstGeom prst="flowChartConnector">
            <a:avLst/>
          </a:prstGeom>
          <a:solidFill>
            <a:srgbClr val="FDE032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66DD6-CB95-49C2-B350-D943C6CEE904}"/>
              </a:ext>
            </a:extLst>
          </p:cNvPr>
          <p:cNvSpPr txBox="1"/>
          <p:nvPr/>
        </p:nvSpPr>
        <p:spPr>
          <a:xfrm>
            <a:off x="5827510" y="1681384"/>
            <a:ext cx="5049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5B9BD5">
                    <a:lumMod val="75000"/>
                  </a:srgbClr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MELODY</a:t>
            </a:r>
          </a:p>
        </p:txBody>
      </p:sp>
      <p:pic>
        <p:nvPicPr>
          <p:cNvPr id="8" name="MELODY - Copy">
            <a:hlinkClick r:id="" action="ppaction://media"/>
            <a:extLst>
              <a:ext uri="{FF2B5EF4-FFF2-40B4-BE49-F238E27FC236}">
                <a16:creationId xmlns:a16="http://schemas.microsoft.com/office/drawing/2014/main" id="{50ED6A76-3473-46C8-9559-8978AE443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94214" y="690826"/>
            <a:ext cx="487362" cy="487363"/>
          </a:xfrm>
          <a:prstGeom prst="rect">
            <a:avLst/>
          </a:prstGeom>
        </p:spPr>
      </p:pic>
      <p:pic>
        <p:nvPicPr>
          <p:cNvPr id="9" name="DIFF CONTXT MELS">
            <a:hlinkClick r:id="" action="ppaction://media"/>
            <a:extLst>
              <a:ext uri="{FF2B5EF4-FFF2-40B4-BE49-F238E27FC236}">
                <a16:creationId xmlns:a16="http://schemas.microsoft.com/office/drawing/2014/main" id="{CE9B6D6E-A0F9-4E1C-A096-49D77DF16C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13729" y="3780367"/>
            <a:ext cx="487362" cy="487363"/>
          </a:xfrm>
          <a:prstGeom prst="rect">
            <a:avLst/>
          </a:prstGeom>
        </p:spPr>
      </p:pic>
      <p:pic>
        <p:nvPicPr>
          <p:cNvPr id="10" name="CONTXT F A">
            <a:hlinkClick r:id="" action="ppaction://media"/>
            <a:extLst>
              <a:ext uri="{FF2B5EF4-FFF2-40B4-BE49-F238E27FC236}">
                <a16:creationId xmlns:a16="http://schemas.microsoft.com/office/drawing/2014/main" id="{B55BD176-87CA-45C9-A374-467BECF2CD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99213" y="477678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393 L -2.08333E-7 0.00416 C 0.00091 0.00046 0.00182 -0.00324 0.003 -0.00695 C 0.00378 -0.00949 0.00508 -0.01134 0.00612 -0.01366 C 0.00677 -0.01528 0.00768 -0.0169 0.00833 -0.01922 C 0.01237 -0.03033 0.00977 -0.03079 0.01979 -0.0419 C 0.0319 -0.05579 0.02669 -0.05278 0.03359 -0.05625 C 0.04883 -0.07269 0.02969 -0.05255 0.0474 -0.06922 C 0.04818 -0.06991 0.04883 -0.07107 0.04974 -0.07153 C 0.05521 -0.0757 0.06068 -0.08033 0.06654 -0.08357 C 0.06784 -0.08426 0.06914 -0.08472 0.07031 -0.08588 C 0.07175 -0.08681 0.07279 -0.08912 0.07422 -0.09005 C 0.07734 -0.09283 0.08086 -0.09445 0.08411 -0.09676 C 0.0849 -0.09722 0.08555 -0.09838 0.08646 -0.09908 C 0.08945 -0.10116 0.09245 -0.10371 0.09557 -0.10533 C 0.09688 -0.10625 0.09818 -0.10672 0.09948 -0.10764 C 0.10456 -0.11134 0.10951 -0.11505 0.11471 -0.11875 C 0.11667 -0.11991 0.11888 -0.1206 0.12083 -0.12176 C 0.12227 -0.12269 0.12331 -0.12431 0.12474 -0.12523 C 0.12891 -0.12755 0.13333 -0.1294 0.13763 -0.13172 C 0.1388 -0.13218 0.13971 -0.13334 0.14076 -0.13403 C 0.14193 -0.13449 0.14336 -0.13472 0.14453 -0.13496 C 0.14883 -0.13634 0.15078 -0.13773 0.15612 -0.13843 C 0.16471 -0.13912 0.17344 -0.13912 0.18203 -0.13912 L 0.28086 -0.13403 C 0.28438 -0.1338 0.28802 -0.13264 0.29154 -0.13172 C 0.30534 -0.12824 0.29961 -0.1294 0.30833 -0.12732 L 0.33125 -0.11435 C 0.34544 -0.10648 0.35625 -0.10787 0.37109 -0.09005 C 0.37266 -0.0882 0.37409 -0.08634 0.37565 -0.08472 C 0.37969 -0.08079 0.38451 -0.07871 0.38789 -0.07384 C 0.38867 -0.07269 0.38945 -0.07153 0.39023 -0.07037 C 0.39089 -0.06968 0.39193 -0.06922 0.39258 -0.06806 C 0.39844 -0.05972 0.41224 -0.03866 0.41628 -0.02917 C 0.41706 -0.02685 0.41771 -0.02523 0.41862 -0.02361 C 0.43125 0.00278 0.41563 -0.03102 0.42318 -0.01435 C 0.42448 -0.00926 0.42552 -0.00347 0.42695 0.00185 C 0.42839 0.00764 0.42891 0.00578 0.43086 0.0118 C 0.43151 0.01389 0.43138 0.01643 0.43229 0.01828 L 0.43763 0.0294 C 0.43945 0.03958 0.43698 0.02685 0.44076 0.03889 C 0.44115 0.04051 0.44128 0.0419 0.44154 0.04328 C 0.44219 0.04699 0.44154 0.04676 0.4431 0.04676 L 0.44388 0.04815 " pathEditMode="relative" rAng="0" ptsTypes="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-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24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52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8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4" grpId="7" animBg="1"/>
      <p:bldP spid="4" grpId="8" animBg="1"/>
      <p:bldP spid="4" grpId="9" animBg="1"/>
      <p:bldP spid="5" grpId="0" animBg="1"/>
      <p:bldP spid="5" grpId="1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ACDA08-54E7-4365-9FE9-CC9DE48A9752}"/>
              </a:ext>
            </a:extLst>
          </p:cNvPr>
          <p:cNvSpPr txBox="1"/>
          <p:nvPr/>
        </p:nvSpPr>
        <p:spPr>
          <a:xfrm>
            <a:off x="626533" y="1727199"/>
            <a:ext cx="107780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THE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latin typeface="Arial Rounded MT Bold" panose="020F0704030504030204" pitchFamily="34" charset="0"/>
              </a:rPr>
              <a:t>MELODY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 HELPS TO IDENTIFY THE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>
                  <a:glow rad="419100">
                    <a:schemeClr val="accent4">
                      <a:satMod val="175000"/>
                    </a:schemeClr>
                  </a:glow>
                </a:effectLst>
                <a:latin typeface="Arial Rounded MT Bold" panose="020F0704030504030204" pitchFamily="34" charset="0"/>
              </a:rPr>
              <a:t>FEELING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AND </a:t>
            </a:r>
          </a:p>
          <a:p>
            <a:pPr algn="ctr"/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THE 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effectLst>
                  <a:glow rad="381000">
                    <a:schemeClr val="accent4">
                      <a:satMod val="175000"/>
                    </a:schemeClr>
                  </a:glow>
                </a:effectLst>
                <a:latin typeface="Arial Rounded MT Bold" panose="020F0704030504030204" pitchFamily="34" charset="0"/>
              </a:rPr>
              <a:t>ATMOSPHERE</a:t>
            </a:r>
            <a:r>
              <a:rPr lang="en-GB" sz="54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 OF THE CONTEXT</a:t>
            </a:r>
          </a:p>
        </p:txBody>
      </p:sp>
    </p:spTree>
    <p:extLst>
      <p:ext uri="{BB962C8B-B14F-4D97-AF65-F5344CB8AC3E}">
        <p14:creationId xmlns:p14="http://schemas.microsoft.com/office/powerpoint/2010/main" val="368632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C3F417-6C36-4E0F-B905-7BF865CA5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0648391">
            <a:off x="801418" y="4535478"/>
            <a:ext cx="3292649" cy="10495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88FF67-9054-49C0-BD91-785147228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5151" y="3145327"/>
            <a:ext cx="6852498" cy="1920406"/>
          </a:xfrm>
          <a:prstGeom prst="rect">
            <a:avLst/>
          </a:prstGeom>
        </p:spPr>
      </p:pic>
      <p:pic>
        <p:nvPicPr>
          <p:cNvPr id="6" name="04 Bugle Calls">
            <a:hlinkClick r:id="" action="ppaction://media"/>
            <a:extLst>
              <a:ext uri="{FF2B5EF4-FFF2-40B4-BE49-F238E27FC236}">
                <a16:creationId xmlns:a16="http://schemas.microsoft.com/office/drawing/2014/main" id="{E130015D-514C-4B07-9133-DDF082FA6F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008" y="5060244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6D123-A0BA-43B4-9D67-FADC5AA9CA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623" r="38709" b="46799"/>
          <a:stretch/>
        </p:blipFill>
        <p:spPr>
          <a:xfrm>
            <a:off x="5240865" y="504055"/>
            <a:ext cx="1710269" cy="681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9D6160-8E40-4D92-ABE6-AD83F1EA9F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952" y="1844594"/>
            <a:ext cx="1222064" cy="8222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662302-433B-4D92-A0AB-A3F6B35FE836}"/>
              </a:ext>
            </a:extLst>
          </p:cNvPr>
          <p:cNvSpPr txBox="1"/>
          <p:nvPr/>
        </p:nvSpPr>
        <p:spPr>
          <a:xfrm>
            <a:off x="939800" y="1202266"/>
            <a:ext cx="1048173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THE CONTEXTS OF THE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USE OF ENGLISH</a:t>
            </a: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MODULES</a:t>
            </a:r>
          </a:p>
          <a:p>
            <a:pPr algn="ctr"/>
            <a:endParaRPr lang="en-GB" sz="4000" dirty="0">
              <a:ln>
                <a:solidFill>
                  <a:sysClr val="windowText" lastClr="000000"/>
                </a:solidFill>
              </a:ln>
              <a:solidFill>
                <a:srgbClr val="2961D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HAVE THEIR OWN MELODIES</a:t>
            </a:r>
          </a:p>
          <a:p>
            <a:pPr algn="ctr"/>
            <a:endParaRPr lang="en-GB" sz="4000" dirty="0">
              <a:ln>
                <a:solidFill>
                  <a:sysClr val="windowText" lastClr="000000"/>
                </a:solidFill>
              </a:ln>
              <a:solidFill>
                <a:srgbClr val="2961D1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4000" dirty="0">
                <a:ln>
                  <a:solidFill>
                    <a:sysClr val="windowText" lastClr="000000"/>
                  </a:solidFill>
                </a:ln>
                <a:solidFill>
                  <a:srgbClr val="2961D1"/>
                </a:solidFill>
                <a:latin typeface="Arial Rounded MT Bold" panose="020F0704030504030204" pitchFamily="34" charset="0"/>
              </a:rPr>
              <a:t>LISTEN TO THEM CAREFULLY!</a:t>
            </a:r>
          </a:p>
        </p:txBody>
      </p:sp>
    </p:spTree>
    <p:extLst>
      <p:ext uri="{BB962C8B-B14F-4D97-AF65-F5344CB8AC3E}">
        <p14:creationId xmlns:p14="http://schemas.microsoft.com/office/powerpoint/2010/main" val="6399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C80710-4A50-44C3-94A7-B0FF8CC12F97}"/>
              </a:ext>
            </a:extLst>
          </p:cNvPr>
          <p:cNvSpPr txBox="1"/>
          <p:nvPr/>
        </p:nvSpPr>
        <p:spPr>
          <a:xfrm>
            <a:off x="1579033" y="1608667"/>
            <a:ext cx="903393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NOW CHOOSE A TOPIC FROM THE</a:t>
            </a:r>
          </a:p>
          <a:p>
            <a:pPr algn="ctr"/>
            <a:r>
              <a:rPr lang="en-GB" sz="1000" dirty="0">
                <a:latin typeface="Arial Rounded MT Bold" panose="020F0704030504030204" pitchFamily="34" charset="0"/>
              </a:rPr>
              <a:t> </a:t>
            </a:r>
          </a:p>
          <a:p>
            <a:pPr algn="ctr"/>
            <a:r>
              <a:rPr lang="en-GB" sz="720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 Rounded MT Bold" panose="020F0704030504030204" pitchFamily="34" charset="0"/>
              </a:rPr>
              <a:t>USE OF ENGLISH</a:t>
            </a:r>
          </a:p>
          <a:p>
            <a:pPr algn="ctr"/>
            <a:endParaRPr lang="en-GB" sz="1000" dirty="0">
              <a:ln>
                <a:solidFill>
                  <a:sysClr val="windowText" lastClr="000000"/>
                </a:solidFill>
              </a:ln>
              <a:solidFill>
                <a:srgbClr val="0070C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GB" sz="5400" dirty="0">
                <a:latin typeface="Arial Rounded MT Bold" panose="020F0704030504030204" pitchFamily="34" charset="0"/>
              </a:rPr>
              <a:t>LIST</a:t>
            </a:r>
          </a:p>
        </p:txBody>
      </p:sp>
    </p:spTree>
    <p:extLst>
      <p:ext uri="{BB962C8B-B14F-4D97-AF65-F5344CB8AC3E}">
        <p14:creationId xmlns:p14="http://schemas.microsoft.com/office/powerpoint/2010/main" val="965888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68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LISTIC GLOBE">
            <a:hlinkClick r:id="" action="ppaction://media"/>
            <a:extLst>
              <a:ext uri="{FF2B5EF4-FFF2-40B4-BE49-F238E27FC236}">
                <a16:creationId xmlns:a16="http://schemas.microsoft.com/office/drawing/2014/main" id="{5699B1DA-FE15-4148-B874-75CA6CC5E8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31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379" y="251926"/>
            <a:ext cx="12247670" cy="69419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14015D-FF06-4DB4-A015-736A8FC290A5}"/>
              </a:ext>
            </a:extLst>
          </p:cNvPr>
          <p:cNvSpPr/>
          <p:nvPr/>
        </p:nvSpPr>
        <p:spPr>
          <a:xfrm>
            <a:off x="-55670" y="0"/>
            <a:ext cx="12247670" cy="7010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81E606-A8E5-45A5-8A84-F27CF8402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1470" y="251926"/>
            <a:ext cx="4109060" cy="585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20C243-0BC5-46BD-AB4F-532E6D0972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27922" y="2767526"/>
            <a:ext cx="2536156" cy="132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B0B9F5-49EE-404D-BEB4-07AA0FC22B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9015" y="5069749"/>
            <a:ext cx="3029975" cy="1536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7C3263-D211-426A-8817-82E2711F8D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49015" y="2298453"/>
            <a:ext cx="2828789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0EC3DF-139A-4386-9E1D-EA41769F59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37500" y="833598"/>
            <a:ext cx="3651821" cy="15911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9F857-053D-4112-B2EB-6708A41D72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453" y="2255831"/>
            <a:ext cx="2499577" cy="1530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27121-4333-4561-9D56-623CB80755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709" y="833598"/>
            <a:ext cx="3669594" cy="14577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9FD099-2B7A-41EB-B5E9-2B8FAC74D18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09132" y="3695528"/>
            <a:ext cx="2909740" cy="1475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198895-5EC8-4A0D-855A-85F2AC6079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9989" y="5339472"/>
            <a:ext cx="3470011" cy="1266602"/>
          </a:xfrm>
          <a:prstGeom prst="rect">
            <a:avLst/>
          </a:prstGeom>
        </p:spPr>
      </p:pic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0FF86B64-B1E2-4A1E-96D9-E345087D4AA7}"/>
              </a:ext>
            </a:extLst>
          </p:cNvPr>
          <p:cNvSpPr/>
          <p:nvPr/>
        </p:nvSpPr>
        <p:spPr>
          <a:xfrm>
            <a:off x="781350" y="4131158"/>
            <a:ext cx="2174032" cy="1082351"/>
          </a:xfrm>
          <a:prstGeom prst="horizontalScroll">
            <a:avLst>
              <a:gd name="adj" fmla="val 22845"/>
            </a:avLst>
          </a:prstGeom>
          <a:solidFill>
            <a:srgbClr val="B7AB9C"/>
          </a:solidFill>
          <a:ln w="28575">
            <a:solidFill>
              <a:schemeClr val="tx1"/>
            </a:solidFill>
          </a:ln>
          <a:effectLst>
            <a:glow rad="419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ARTS</a:t>
            </a:r>
          </a:p>
        </p:txBody>
      </p:sp>
    </p:spTree>
    <p:extLst>
      <p:ext uri="{BB962C8B-B14F-4D97-AF65-F5344CB8AC3E}">
        <p14:creationId xmlns:p14="http://schemas.microsoft.com/office/powerpoint/2010/main" val="124721147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71</Words>
  <Application>Microsoft Office PowerPoint</Application>
  <PresentationFormat>Widescreen</PresentationFormat>
  <Paragraphs>30</Paragraphs>
  <Slides>9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Rounded MT Bold</vt:lpstr>
      <vt:lpstr>Calibri</vt:lpstr>
      <vt:lpstr>Calibri Light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EOC</dc:creator>
  <cp:lastModifiedBy>EOC</cp:lastModifiedBy>
  <cp:revision>22</cp:revision>
  <dcterms:created xsi:type="dcterms:W3CDTF">2020-03-19T14:10:37Z</dcterms:created>
  <dcterms:modified xsi:type="dcterms:W3CDTF">2020-03-20T18:15:34Z</dcterms:modified>
</cp:coreProperties>
</file>