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853" r:id="rId4"/>
    <p:sldId id="855" r:id="rId5"/>
    <p:sldId id="898" r:id="rId6"/>
    <p:sldId id="939" r:id="rId7"/>
    <p:sldId id="857" r:id="rId8"/>
    <p:sldId id="852" r:id="rId9"/>
    <p:sldId id="858" r:id="rId10"/>
    <p:sldId id="862" r:id="rId11"/>
    <p:sldId id="861" r:id="rId12"/>
    <p:sldId id="860" r:id="rId13"/>
    <p:sldId id="856" r:id="rId14"/>
    <p:sldId id="876" r:id="rId15"/>
    <p:sldId id="884" r:id="rId16"/>
    <p:sldId id="570" r:id="rId17"/>
    <p:sldId id="866" r:id="rId18"/>
    <p:sldId id="869" r:id="rId19"/>
    <p:sldId id="93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11F7"/>
    <a:srgbClr val="1F1FE9"/>
    <a:srgbClr val="F4E4B6"/>
    <a:srgbClr val="5B7FB4"/>
    <a:srgbClr val="DE9BAA"/>
    <a:srgbClr val="F2ABBB"/>
    <a:srgbClr val="070D0A"/>
    <a:srgbClr val="27362D"/>
    <a:srgbClr val="5C6A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332" autoAdjust="0"/>
    <p:restoredTop sz="94660"/>
  </p:normalViewPr>
  <p:slideViewPr>
    <p:cSldViewPr snapToGrid="0" showGuides="1">
      <p:cViewPr varScale="1">
        <p:scale>
          <a:sx n="49" d="100"/>
          <a:sy n="49" d="100"/>
        </p:scale>
        <p:origin x="425" y="41"/>
      </p:cViewPr>
      <p:guideLst>
        <p:guide orient="horz" pos="297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A353F-76FF-4695-90EE-D5BD2D413F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868C54-EE51-4F6A-BBD6-29D71D7AA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6BA6C-67AF-4C15-9859-D0EB7E6F7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22A37-3C41-453B-B138-7FAC31819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F11F3-90B5-41E1-8AD8-FDB63E7D4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105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2EAB-67EC-40BF-846C-0D106CA86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DC3A7E-44F7-4523-ACF7-EC59ED918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5588F-D2CA-4048-BE37-4DE5C1A56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7A814-CD41-4A8D-9E85-B8263D792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09923-8E92-423C-AAE9-645B88292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202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58416B-251F-4D5D-B443-69D0362F77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84A117-B517-4FD8-9536-D44BEE2E6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8FE0C-E901-458A-936E-39AF7FB9D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362F5-6532-42A3-8CB7-FB72DD1C5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407FC-F709-4DA5-B007-036494874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948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142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313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866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60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189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938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5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006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395D2-D28A-4B2B-AAF8-476EB7A74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4DFAD-5FDB-479C-83FC-30823595A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BA7FD-510D-4DD0-8549-88D14AE4F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2D8A6-65F4-4620-BCB4-B44A27741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ACBD6-A351-488F-AC28-37C191E53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488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908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361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829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3420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5259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5319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1610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497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2103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515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08B21-42B3-426F-B23C-88A9D4BE2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7D9AC-8C4A-4179-A2BE-D47AE8372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D63A6-0D7F-49BC-87FD-374DCB2D9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CC63E-D0EE-4269-B5EA-F50282D08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0BDED-2E0E-4A1B-9815-D51EE6EA7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6610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414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6884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6548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86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A6B24-D1A2-4FD4-A3AC-218BE9B89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220B5-4663-445E-B595-E211BAE55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965E4-C1E2-4723-8FA7-7C0382E04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43E8D-0814-45C9-930E-78F1A76C6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5B07D-E7FB-4E45-A79B-8E712D197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1B63EC-D73A-4DE8-8B0A-49E90715B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485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33C9E-32B0-4568-858A-564771F6F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7C930-493D-4E23-BCC4-D1D2A6EDA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CBD833-93AB-41FB-8547-247E2BDAF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1F554B-E2FA-4892-9480-23A97769A6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C08F84-B7C5-4DCB-A475-A6CBA6AD6D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68C033-208E-41D5-8A6C-8145B82C5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ADCD2B-D8F7-439E-92F2-F5D58B6A7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4FA32D-5CA5-4040-986D-2838C66BB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493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39CA9-D260-4841-BD15-B043C0C74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59BD44-B591-4E37-B39B-AD13440F9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C665A-9A05-4B37-9DE4-6217ED5CC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3FBB6B-1C1A-497E-8FF7-35727206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731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E665FB-1603-4EFC-90B4-6C50FEB0C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82AB5F-5651-4865-B359-7AEA59A9D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94FA9-7B70-4B9B-AA76-08D3B32BF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87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DE5BD-C107-4657-A337-E8BAFC30A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B51C6-62FF-4A7D-B8E9-2C94EBC86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76EAD-96CE-4A8C-8CE4-08B4FE284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5A9CC1-3B6A-4B2D-814C-11A1CC270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86F523-6641-4FD6-B25B-025EBDF96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F2CA35-4344-4F7C-A54C-175128B8A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500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5D8C-9F7B-4D01-B968-C253BDB64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E376D-F690-4F28-BDCE-91BAADAE0A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B7BB4-49E2-4EFC-ACBA-7DF13D94B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655FE6-D2DE-4971-A16F-EA3D7E93F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A73CED-3397-473D-B949-62F881B0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B90647-B33A-47DD-8C23-09C61711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817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25B72A-7308-4399-BF8B-0CBA94D72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584ADA-A82D-4A6C-B253-ADA74F71D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33E06-FCB3-4FB0-80ED-821865A6EB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F6B77-A1C5-436B-93BC-2DE3201246A1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E10EA-ED64-4D5F-BBC1-F05EC2A9A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7E6EB-167C-4C99-A0A6-0150EC304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48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73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FC915-90B1-498C-9CA0-49EE98291BDA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35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maxpixel.net/Family-Commerce-Coconut-Oil-Mixed-Family-Hair-Salon-2811003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3" Type="http://schemas.openxmlformats.org/officeDocument/2006/relationships/hyperlink" Target="https://commons.wikimedia.org/wiki/File:Mission_Control_during_the_release_of_SpaceX_CRS-6.jpg" TargetMode="External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pngall.com/computer-pc-png" TargetMode="External"/><Relationship Id="rId11" Type="http://schemas.openxmlformats.org/officeDocument/2006/relationships/hyperlink" Target="https://www.maxpixel.net/Deception-Pattern-Optics-Lines-2635218" TargetMode="External"/><Relationship Id="rId5" Type="http://schemas.microsoft.com/office/2007/relationships/hdphoto" Target="../media/hdphoto9.wdp"/><Relationship Id="rId10" Type="http://schemas.microsoft.com/office/2007/relationships/hdphoto" Target="../media/hdphoto11.wdp"/><Relationship Id="rId4" Type="http://schemas.openxmlformats.org/officeDocument/2006/relationships/image" Target="../media/image21.png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4.wdp"/><Relationship Id="rId5" Type="http://schemas.openxmlformats.org/officeDocument/2006/relationships/image" Target="../media/image28.png"/><Relationship Id="rId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romancemeetslife.com/2013/06/common-misconceptions-about-inter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microsoft.com/office/2007/relationships/media" Target="../media/media1.mp4"/><Relationship Id="rId16" Type="http://schemas.openxmlformats.org/officeDocument/2006/relationships/image" Target="../media/image15.png"/><Relationship Id="rId1" Type="http://schemas.openxmlformats.org/officeDocument/2006/relationships/vide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pngimg.com/download/6196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pngall.com/happy-person-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1656A-F956-4116-B750-CCCCC61788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47B1A3-C5D8-4999-BEE3-BE7733A58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324" y="2189216"/>
            <a:ext cx="456411" cy="777133"/>
          </a:xfrm>
          <a:prstGeom prst="rect">
            <a:avLst/>
          </a:prstGeom>
        </p:spPr>
      </p:pic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F27C7718-CFBD-43BE-9049-F061582B3FC0}"/>
              </a:ext>
            </a:extLst>
          </p:cNvPr>
          <p:cNvSpPr/>
          <p:nvPr/>
        </p:nvSpPr>
        <p:spPr>
          <a:xfrm>
            <a:off x="1454295" y="1005944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tar: 32 Points 6">
            <a:extLst>
              <a:ext uri="{FF2B5EF4-FFF2-40B4-BE49-F238E27FC236}">
                <a16:creationId xmlns:a16="http://schemas.microsoft.com/office/drawing/2014/main" id="{D31609CE-E24C-4D6F-8D11-AC53EDA7E7A9}"/>
              </a:ext>
            </a:extLst>
          </p:cNvPr>
          <p:cNvSpPr/>
          <p:nvPr/>
        </p:nvSpPr>
        <p:spPr>
          <a:xfrm>
            <a:off x="4220439" y="54923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50D001-67B9-4276-948D-64B6568C6FB9}"/>
              </a:ext>
            </a:extLst>
          </p:cNvPr>
          <p:cNvSpPr/>
          <p:nvPr/>
        </p:nvSpPr>
        <p:spPr>
          <a:xfrm>
            <a:off x="5763604" y="2767052"/>
            <a:ext cx="421461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CONTEXTS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8987EF-9957-41BB-86F0-344EA5A418FC}"/>
              </a:ext>
            </a:extLst>
          </p:cNvPr>
          <p:cNvSpPr/>
          <p:nvPr/>
        </p:nvSpPr>
        <p:spPr>
          <a:xfrm>
            <a:off x="6096000" y="1073821"/>
            <a:ext cx="3385916" cy="1607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ysClr val="windowText" lastClr="000000"/>
                </a:solidFill>
                <a:effectLst>
                  <a:glow rad="393700">
                    <a:schemeClr val="bg1">
                      <a:alpha val="99000"/>
                    </a:schemeClr>
                  </a:glow>
                </a:effectLst>
              </a:rPr>
              <a:t>WHAT ARE…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41EE13-2C40-41E5-86F7-0181C5E7AFA2}"/>
              </a:ext>
            </a:extLst>
          </p:cNvPr>
          <p:cNvSpPr/>
          <p:nvPr/>
        </p:nvSpPr>
        <p:spPr>
          <a:xfrm>
            <a:off x="9804887" y="2705496"/>
            <a:ext cx="66075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0" b="1" kern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27000">
                    <a:schemeClr val="bg1"/>
                  </a:glow>
                </a:effectLst>
              </a:rPr>
              <a:t>?</a:t>
            </a:r>
            <a:endParaRPr lang="en-GB" sz="80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F251EFD0-B09D-423B-A804-94D9D7C33172}"/>
              </a:ext>
            </a:extLst>
          </p:cNvPr>
          <p:cNvSpPr/>
          <p:nvPr/>
        </p:nvSpPr>
        <p:spPr>
          <a:xfrm>
            <a:off x="3733014" y="4212443"/>
            <a:ext cx="3014700" cy="1904214"/>
          </a:xfrm>
          <a:prstGeom prst="wedgeEllipseCallout">
            <a:avLst>
              <a:gd name="adj1" fmla="val 70474"/>
              <a:gd name="adj2" fmla="val -701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solidFill>
                  <a:sysClr val="windowText" lastClr="000000"/>
                </a:solidFill>
                <a:effectLst>
                  <a:glow rad="533400">
                    <a:schemeClr val="bg1"/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CHECK THIS WORD</a:t>
            </a:r>
          </a:p>
        </p:txBody>
      </p:sp>
    </p:spTree>
    <p:extLst>
      <p:ext uri="{BB962C8B-B14F-4D97-AF65-F5344CB8AC3E}">
        <p14:creationId xmlns:p14="http://schemas.microsoft.com/office/powerpoint/2010/main" val="221822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6" grpId="6" animBg="1"/>
      <p:bldP spid="6" grpId="7" animBg="1"/>
      <p:bldP spid="6" grpId="8" animBg="1"/>
      <p:bldP spid="6" grpId="9" animBg="1"/>
      <p:bldP spid="7" grpId="0" animBg="1"/>
      <p:bldP spid="8" grpId="0"/>
      <p:bldP spid="9" grpId="0" animBg="1"/>
      <p:bldP spid="10" grpId="0"/>
      <p:bldP spid="11" grpId="0" animBg="1"/>
      <p:bldP spid="11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smiling for the camera&#10;&#10;Description automatically generated">
            <a:extLst>
              <a:ext uri="{FF2B5EF4-FFF2-40B4-BE49-F238E27FC236}">
                <a16:creationId xmlns:a16="http://schemas.microsoft.com/office/drawing/2014/main" id="{1474A5CB-2607-41CB-BA4E-73D11AA97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6089" y="928538"/>
            <a:ext cx="7501384" cy="5000923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ACF37E-EED7-4029-AB36-1D01AB07FB3C}"/>
              </a:ext>
            </a:extLst>
          </p:cNvPr>
          <p:cNvSpPr txBox="1"/>
          <p:nvPr/>
        </p:nvSpPr>
        <p:spPr>
          <a:xfrm>
            <a:off x="8393535" y="2921167"/>
            <a:ext cx="35083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FAMILY</a:t>
            </a:r>
          </a:p>
        </p:txBody>
      </p:sp>
    </p:spTree>
    <p:extLst>
      <p:ext uri="{BB962C8B-B14F-4D97-AF65-F5344CB8AC3E}">
        <p14:creationId xmlns:p14="http://schemas.microsoft.com/office/powerpoint/2010/main" val="224927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E2963B-476D-46BA-A715-800BF00ECC9C}"/>
              </a:ext>
            </a:extLst>
          </p:cNvPr>
          <p:cNvSpPr/>
          <p:nvPr/>
        </p:nvSpPr>
        <p:spPr>
          <a:xfrm>
            <a:off x="8023929" y="2245385"/>
            <a:ext cx="28264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PEACE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C1798A-B09D-4FDF-882B-6F722DF81DDB}"/>
              </a:ext>
            </a:extLst>
          </p:cNvPr>
          <p:cNvSpPr/>
          <p:nvPr/>
        </p:nvSpPr>
        <p:spPr>
          <a:xfrm>
            <a:off x="8409303" y="3799309"/>
            <a:ext cx="224234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LOVE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9ED923-2F50-4C24-B94D-130E49984836}"/>
              </a:ext>
            </a:extLst>
          </p:cNvPr>
          <p:cNvSpPr/>
          <p:nvPr/>
        </p:nvSpPr>
        <p:spPr>
          <a:xfrm>
            <a:off x="2275891" y="5353234"/>
            <a:ext cx="22462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ARTS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B483A3-4BE6-4272-B155-ED5D66290B6B}"/>
              </a:ext>
            </a:extLst>
          </p:cNvPr>
          <p:cNvSpPr/>
          <p:nvPr/>
        </p:nvSpPr>
        <p:spPr>
          <a:xfrm>
            <a:off x="1298925" y="3799310"/>
            <a:ext cx="42001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SCIENCES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4BC3-FF0B-44B4-9415-9DAFB55F7CD6}"/>
              </a:ext>
            </a:extLst>
          </p:cNvPr>
          <p:cNvSpPr/>
          <p:nvPr/>
        </p:nvSpPr>
        <p:spPr>
          <a:xfrm>
            <a:off x="559300" y="2245386"/>
            <a:ext cx="567944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INFORMATION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BAF6A7-1EF1-402F-A64B-74D53245D883}"/>
              </a:ext>
            </a:extLst>
          </p:cNvPr>
          <p:cNvSpPr/>
          <p:nvPr/>
        </p:nvSpPr>
        <p:spPr>
          <a:xfrm>
            <a:off x="3704992" y="357705"/>
            <a:ext cx="47820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Typical contexts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8F8090-4598-4CF9-BF0F-BF801EF0FB76}"/>
              </a:ext>
            </a:extLst>
          </p:cNvPr>
          <p:cNvSpPr txBox="1"/>
          <p:nvPr/>
        </p:nvSpPr>
        <p:spPr>
          <a:xfrm>
            <a:off x="7392375" y="5350695"/>
            <a:ext cx="427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BUSINESS</a:t>
            </a:r>
          </a:p>
        </p:txBody>
      </p:sp>
    </p:spTree>
    <p:extLst>
      <p:ext uri="{BB962C8B-B14F-4D97-AF65-F5344CB8AC3E}">
        <p14:creationId xmlns:p14="http://schemas.microsoft.com/office/powerpoint/2010/main" val="405888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person, sitting, man, computer&#10;&#10;Description automatically generated">
            <a:extLst>
              <a:ext uri="{FF2B5EF4-FFF2-40B4-BE49-F238E27FC236}">
                <a16:creationId xmlns:a16="http://schemas.microsoft.com/office/drawing/2014/main" id="{1C0C1C75-4F53-4093-B7CB-A3181924B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65086" y="3180368"/>
            <a:ext cx="5344768" cy="33619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95EFECFD-970B-41F2-B501-F41DB2772D94}"/>
              </a:ext>
            </a:extLst>
          </p:cNvPr>
          <p:cNvSpPr/>
          <p:nvPr/>
        </p:nvSpPr>
        <p:spPr>
          <a:xfrm rot="8318844">
            <a:off x="8836410" y="3188134"/>
            <a:ext cx="2447447" cy="481731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desktop computer monitor sitting on top of a desk&#10;&#10;Description automatically generated">
            <a:extLst>
              <a:ext uri="{FF2B5EF4-FFF2-40B4-BE49-F238E27FC236}">
                <a16:creationId xmlns:a16="http://schemas.microsoft.com/office/drawing/2014/main" id="{3CA8B402-82AB-4393-B3E8-8F79FF0C1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403866" y="1536070"/>
            <a:ext cx="3312537" cy="173617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BBABF87-7848-42FE-BEE6-687404073E9B}"/>
              </a:ext>
            </a:extLst>
          </p:cNvPr>
          <p:cNvSpPr/>
          <p:nvPr/>
        </p:nvSpPr>
        <p:spPr>
          <a:xfrm>
            <a:off x="3256280" y="257276"/>
            <a:ext cx="56794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INFORMATION</a:t>
            </a:r>
            <a:endParaRPr kumimoji="0" lang="en-GB" sz="6000" b="0" i="0" u="none" strike="noStrike" kern="120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1CFEA541-B708-417B-9390-982D6984B27D}"/>
              </a:ext>
            </a:extLst>
          </p:cNvPr>
          <p:cNvSpPr/>
          <p:nvPr/>
        </p:nvSpPr>
        <p:spPr>
          <a:xfrm rot="4003009">
            <a:off x="6556432" y="2959358"/>
            <a:ext cx="1463395" cy="481731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0A60D60-703F-4F41-86CE-2BF330452191}"/>
              </a:ext>
            </a:extLst>
          </p:cNvPr>
          <p:cNvSpPr/>
          <p:nvPr/>
        </p:nvSpPr>
        <p:spPr>
          <a:xfrm rot="1641993">
            <a:off x="2876147" y="3947882"/>
            <a:ext cx="2447447" cy="481731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4FEAD940-8CB8-4C5A-9735-2B5249D0A5FE}"/>
              </a:ext>
            </a:extLst>
          </p:cNvPr>
          <p:cNvSpPr/>
          <p:nvPr/>
        </p:nvSpPr>
        <p:spPr>
          <a:xfrm rot="2648102">
            <a:off x="4619141" y="3171451"/>
            <a:ext cx="1315895" cy="481731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DE39E-1873-4BE8-B26F-83A73958C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4988" y="1467512"/>
            <a:ext cx="1087536" cy="1501347"/>
          </a:xfrm>
          <a:prstGeom prst="rect">
            <a:avLst/>
          </a:prstGeom>
        </p:spPr>
      </p:pic>
      <p:pic>
        <p:nvPicPr>
          <p:cNvPr id="8" name="Picture 7" descr="A gold and black background&#10;&#10;Description automatically generated">
            <a:extLst>
              <a:ext uri="{FF2B5EF4-FFF2-40B4-BE49-F238E27FC236}">
                <a16:creationId xmlns:a16="http://schemas.microsoft.com/office/drawing/2014/main" id="{10AB2161-EE39-4573-A8D2-93F3109F7E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384627" y="1716605"/>
            <a:ext cx="1330293" cy="1384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A06CC4-71C5-4AC7-B07E-3F0A73363738}"/>
              </a:ext>
            </a:extLst>
          </p:cNvPr>
          <p:cNvSpPr txBox="1"/>
          <p:nvPr/>
        </p:nvSpPr>
        <p:spPr>
          <a:xfrm>
            <a:off x="4228378" y="4241838"/>
            <a:ext cx="6550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>
                  <a:glow rad="558800">
                    <a:prstClr val="white"/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INFORMATION CONTROL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>
                  <a:glow rad="558800">
                    <a:prstClr val="white"/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CENTRE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BE74D2-1512-40EB-AD9C-2B44B2BC1F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1939">
            <a:off x="600211" y="4800056"/>
            <a:ext cx="2596242" cy="172857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F3D061-C411-4D09-87B0-95B3649E5B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5682" y="876640"/>
            <a:ext cx="4208461" cy="4076378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0D7C5F70-5EDB-4A66-9460-50BC974243FE}"/>
              </a:ext>
            </a:extLst>
          </p:cNvPr>
          <p:cNvSpPr/>
          <p:nvPr/>
        </p:nvSpPr>
        <p:spPr>
          <a:xfrm rot="20773216">
            <a:off x="2340383" y="5147450"/>
            <a:ext cx="2869630" cy="481731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97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2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2" grpId="0"/>
      <p:bldP spid="3" grpId="0" animBg="1"/>
      <p:bldP spid="3" grpId="1" animBg="1"/>
      <p:bldP spid="13" grpId="0" animBg="1"/>
      <p:bldP spid="13" grpId="1" animBg="1"/>
      <p:bldP spid="16" grpId="0" animBg="1"/>
      <p:bldP spid="16" grpId="1" animBg="1"/>
      <p:bldP spid="4" grpId="0"/>
      <p:bldP spid="4" grpId="1"/>
      <p:bldP spid="4" grpId="2"/>
      <p:bldP spid="18" grpId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B24DBAF-2C54-4D50-969B-72BA02CA5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957" y="2414023"/>
            <a:ext cx="1027081" cy="1119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D5C74D-7387-4695-951F-41640E38C4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0246" b="46467"/>
          <a:stretch/>
        </p:blipFill>
        <p:spPr>
          <a:xfrm flipH="1">
            <a:off x="5526447" y="1999028"/>
            <a:ext cx="1545475" cy="1729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62451B-3359-4B66-8732-C63FED22D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9943" y="1484637"/>
            <a:ext cx="3239763" cy="32397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E3BEDC-77B5-4664-ABB9-66B353A8D9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2159" y="1815234"/>
            <a:ext cx="2317428" cy="23174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4A1418-A31D-48D7-B247-91774FE5A2F7}"/>
              </a:ext>
            </a:extLst>
          </p:cNvPr>
          <p:cNvSpPr txBox="1"/>
          <p:nvPr/>
        </p:nvSpPr>
        <p:spPr>
          <a:xfrm>
            <a:off x="3031632" y="4724400"/>
            <a:ext cx="6128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SCIENCES</a:t>
            </a:r>
          </a:p>
        </p:txBody>
      </p:sp>
    </p:spTree>
    <p:extLst>
      <p:ext uri="{BB962C8B-B14F-4D97-AF65-F5344CB8AC3E}">
        <p14:creationId xmlns:p14="http://schemas.microsoft.com/office/powerpoint/2010/main" val="295709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B325B7D-CF4B-4ACF-B57B-8DB79F5A9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083" y="1866041"/>
            <a:ext cx="9754074" cy="49956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810A73-8D84-42C9-AED0-60D7774C43DA}"/>
              </a:ext>
            </a:extLst>
          </p:cNvPr>
          <p:cNvSpPr txBox="1"/>
          <p:nvPr/>
        </p:nvSpPr>
        <p:spPr>
          <a:xfrm>
            <a:off x="7349924" y="641373"/>
            <a:ext cx="3731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ARTS</a:t>
            </a:r>
          </a:p>
        </p:txBody>
      </p:sp>
    </p:spTree>
    <p:extLst>
      <p:ext uri="{BB962C8B-B14F-4D97-AF65-F5344CB8AC3E}">
        <p14:creationId xmlns:p14="http://schemas.microsoft.com/office/powerpoint/2010/main" val="16679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244777-84E5-4B23-92D9-F258CED7A4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1" t="16227" r="6875" b="16635"/>
          <a:stretch/>
        </p:blipFill>
        <p:spPr>
          <a:xfrm>
            <a:off x="1485046" y="513184"/>
            <a:ext cx="9221908" cy="35736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12F170-FDC5-4763-85D5-C28B675AB027}"/>
              </a:ext>
            </a:extLst>
          </p:cNvPr>
          <p:cNvSpPr txBox="1"/>
          <p:nvPr/>
        </p:nvSpPr>
        <p:spPr>
          <a:xfrm>
            <a:off x="3784803" y="4403340"/>
            <a:ext cx="46223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PEACE</a:t>
            </a:r>
          </a:p>
        </p:txBody>
      </p:sp>
    </p:spTree>
    <p:extLst>
      <p:ext uri="{BB962C8B-B14F-4D97-AF65-F5344CB8AC3E}">
        <p14:creationId xmlns:p14="http://schemas.microsoft.com/office/powerpoint/2010/main" val="264561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erson, man, looking, woman&#10;&#10;Description automatically generated">
            <a:extLst>
              <a:ext uri="{FF2B5EF4-FFF2-40B4-BE49-F238E27FC236}">
                <a16:creationId xmlns:a16="http://schemas.microsoft.com/office/drawing/2014/main" id="{406B9898-FC52-4B46-87F1-BDEC78F2E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65502" y="1006304"/>
            <a:ext cx="7442517" cy="4845389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323FE9-0839-484B-9CD3-B95FE6180B12}"/>
              </a:ext>
            </a:extLst>
          </p:cNvPr>
          <p:cNvSpPr txBox="1"/>
          <p:nvPr/>
        </p:nvSpPr>
        <p:spPr>
          <a:xfrm>
            <a:off x="8126884" y="2644168"/>
            <a:ext cx="3551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LOVE</a:t>
            </a:r>
          </a:p>
        </p:txBody>
      </p:sp>
    </p:spTree>
    <p:extLst>
      <p:ext uri="{BB962C8B-B14F-4D97-AF65-F5344CB8AC3E}">
        <p14:creationId xmlns:p14="http://schemas.microsoft.com/office/powerpoint/2010/main" val="77055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BED965-0196-4113-9CD6-50531CDD4FB4}"/>
              </a:ext>
            </a:extLst>
          </p:cNvPr>
          <p:cNvSpPr txBox="1"/>
          <p:nvPr/>
        </p:nvSpPr>
        <p:spPr>
          <a:xfrm>
            <a:off x="6195527" y="2705725"/>
            <a:ext cx="5203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BUSINESS</a:t>
            </a:r>
          </a:p>
        </p:txBody>
      </p:sp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4826622-AE92-4B59-8E66-504D42AE0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99" y="1665514"/>
            <a:ext cx="4965975" cy="352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4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6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1E359B-6426-45A4-9FA7-70DB9CB5DD95}"/>
              </a:ext>
            </a:extLst>
          </p:cNvPr>
          <p:cNvSpPr txBox="1"/>
          <p:nvPr/>
        </p:nvSpPr>
        <p:spPr>
          <a:xfrm>
            <a:off x="1034473" y="591127"/>
            <a:ext cx="101230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accent5"/>
                </a:solidFill>
                <a:latin typeface="Arial Rounded MT Bold" panose="020F0704030504030204" pitchFamily="34" charset="0"/>
              </a:rPr>
              <a:t>All the aspects which define something are the</a:t>
            </a:r>
          </a:p>
          <a:p>
            <a:pPr algn="ctr"/>
            <a:r>
              <a:rPr lang="en-GB" sz="2400" dirty="0">
                <a:ln>
                  <a:solidFill>
                    <a:schemeClr val="tx1"/>
                  </a:solidFill>
                </a:ln>
                <a:solidFill>
                  <a:schemeClr val="accent5"/>
                </a:solidFill>
                <a:latin typeface="Arial Rounded MT Bold" panose="020F0704030504030204" pitchFamily="34" charset="0"/>
              </a:rPr>
              <a:t> </a:t>
            </a:r>
          </a:p>
          <a:p>
            <a:pPr algn="ctr"/>
            <a:r>
              <a:rPr lang="en-GB" sz="7200" dirty="0">
                <a:ln w="19050"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glow rad="571500">
                    <a:schemeClr val="accent4">
                      <a:satMod val="175000"/>
                    </a:schemeClr>
                  </a:glow>
                </a:effectLst>
                <a:latin typeface="Arial Rounded MT Bold" panose="020F0704030504030204" pitchFamily="34" charset="0"/>
              </a:rPr>
              <a:t>CONTEXT</a:t>
            </a:r>
          </a:p>
        </p:txBody>
      </p:sp>
      <p:sp>
        <p:nvSpPr>
          <p:cNvPr id="6" name="Star: 32 Points 5">
            <a:extLst>
              <a:ext uri="{FF2B5EF4-FFF2-40B4-BE49-F238E27FC236}">
                <a16:creationId xmlns:a16="http://schemas.microsoft.com/office/drawing/2014/main" id="{1BF4ECEE-229B-4BD8-AF47-0D47C9D5EE8D}"/>
              </a:ext>
            </a:extLst>
          </p:cNvPr>
          <p:cNvSpPr/>
          <p:nvPr/>
        </p:nvSpPr>
        <p:spPr>
          <a:xfrm>
            <a:off x="205740" y="3103852"/>
            <a:ext cx="3371850" cy="3079778"/>
          </a:xfrm>
          <a:prstGeom prst="star32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n w="127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571500">
                    <a:schemeClr val="bg1"/>
                  </a:glow>
                </a:effectLst>
              </a:rPr>
              <a:t>REMEMBER THIS!</a:t>
            </a:r>
          </a:p>
        </p:txBody>
      </p:sp>
    </p:spTree>
    <p:extLst>
      <p:ext uri="{BB962C8B-B14F-4D97-AF65-F5344CB8AC3E}">
        <p14:creationId xmlns:p14="http://schemas.microsoft.com/office/powerpoint/2010/main" val="196525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1" nodeType="clickEffect">
                                  <p:stCondLst>
                                    <p:cond delay="5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C5E77A-079B-4A7B-8805-FB5557486D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02D341-8D7C-4B86-8EDF-A380FD62D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324" y="2189216"/>
            <a:ext cx="456411" cy="777133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0BF03E2C-82EB-40A2-A9EC-AA942F0D0835}"/>
              </a:ext>
            </a:extLst>
          </p:cNvPr>
          <p:cNvSpPr/>
          <p:nvPr/>
        </p:nvSpPr>
        <p:spPr>
          <a:xfrm>
            <a:off x="1454295" y="1005944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F9BA4338-16CC-4E4B-BB46-67BD29384CF1}"/>
              </a:ext>
            </a:extLst>
          </p:cNvPr>
          <p:cNvSpPr/>
          <p:nvPr/>
        </p:nvSpPr>
        <p:spPr>
          <a:xfrm>
            <a:off x="1472732" y="780256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A66DD6-CB95-49C2-B350-D943C6CEE904}"/>
              </a:ext>
            </a:extLst>
          </p:cNvPr>
          <p:cNvSpPr txBox="1"/>
          <p:nvPr/>
        </p:nvSpPr>
        <p:spPr>
          <a:xfrm>
            <a:off x="5827510" y="1681384"/>
            <a:ext cx="5049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KEY WORDS</a:t>
            </a:r>
          </a:p>
        </p:txBody>
      </p:sp>
    </p:spTree>
    <p:extLst>
      <p:ext uri="{BB962C8B-B14F-4D97-AF65-F5344CB8AC3E}">
        <p14:creationId xmlns:p14="http://schemas.microsoft.com/office/powerpoint/2010/main" val="39280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00393 L -2.08333E-7 0.00416 C 0.00091 0.00046 0.00182 -0.00324 0.003 -0.00695 C 0.00378 -0.00949 0.00508 -0.01134 0.00612 -0.01366 C 0.00677 -0.01528 0.00768 -0.0169 0.00833 -0.01922 C 0.01237 -0.03033 0.00977 -0.03079 0.01979 -0.0419 C 0.0319 -0.05579 0.02669 -0.05278 0.03359 -0.05625 C 0.04883 -0.07269 0.02969 -0.05255 0.0474 -0.06922 C 0.04818 -0.06991 0.04883 -0.07107 0.04974 -0.07153 C 0.05521 -0.0757 0.06068 -0.08033 0.06654 -0.08357 C 0.06784 -0.08426 0.06914 -0.08472 0.07031 -0.08588 C 0.07175 -0.08681 0.07279 -0.08912 0.07422 -0.09005 C 0.07734 -0.09283 0.08086 -0.09445 0.08411 -0.09676 C 0.0849 -0.09722 0.08555 -0.09838 0.08646 -0.09908 C 0.08945 -0.10116 0.09245 -0.10371 0.09557 -0.10533 C 0.09688 -0.10625 0.09818 -0.10672 0.09948 -0.10764 C 0.10456 -0.11134 0.10951 -0.11505 0.11471 -0.11875 C 0.11667 -0.11991 0.11888 -0.1206 0.12083 -0.12176 C 0.12227 -0.12269 0.12331 -0.12431 0.12474 -0.12523 C 0.12891 -0.12755 0.13333 -0.1294 0.13763 -0.13172 C 0.1388 -0.13218 0.13971 -0.13334 0.14076 -0.13403 C 0.14193 -0.13449 0.14336 -0.13472 0.14453 -0.13496 C 0.14883 -0.13634 0.15078 -0.13773 0.15612 -0.13843 C 0.16471 -0.13912 0.17344 -0.13912 0.18203 -0.13912 L 0.28086 -0.13403 C 0.28438 -0.1338 0.28802 -0.13264 0.29154 -0.13172 C 0.30534 -0.12824 0.29961 -0.1294 0.30833 -0.12732 L 0.33125 -0.11435 C 0.34544 -0.10648 0.35625 -0.10787 0.37109 -0.09005 C 0.37266 -0.0882 0.37409 -0.08634 0.37565 -0.08472 C 0.37969 -0.08079 0.38451 -0.07871 0.38789 -0.07384 C 0.38867 -0.07269 0.38945 -0.07153 0.39023 -0.07037 C 0.39089 -0.06968 0.39193 -0.06922 0.39258 -0.06806 C 0.39844 -0.05972 0.41224 -0.03866 0.41628 -0.02917 C 0.41706 -0.02685 0.41771 -0.02523 0.41862 -0.02361 C 0.43125 0.00278 0.41563 -0.03102 0.42318 -0.01435 C 0.42448 -0.00926 0.42552 -0.00347 0.42695 0.00185 C 0.42839 0.00764 0.42891 0.00578 0.43086 0.0118 C 0.43151 0.01389 0.43138 0.01643 0.43229 0.01828 L 0.43763 0.0294 C 0.43945 0.03958 0.43698 0.02685 0.44076 0.03889 C 0.44115 0.04051 0.44128 0.0419 0.44154 0.04328 C 0.44219 0.04699 0.44154 0.04676 0.4431 0.04676 L 0.44388 0.04815 " pathEditMode="relative" rAng="0" ptsTypes="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-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4" grpId="6" animBg="1"/>
      <p:bldP spid="4" grpId="7" animBg="1"/>
      <p:bldP spid="4" grpId="8" animBg="1"/>
      <p:bldP spid="4" grpId="9" animBg="1"/>
      <p:bldP spid="5" grpId="0" animBg="1"/>
      <p:bldP spid="5" grpId="1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255D6B-7E63-42D9-9B2D-82F86DE9784E}"/>
              </a:ext>
            </a:extLst>
          </p:cNvPr>
          <p:cNvSpPr txBox="1"/>
          <p:nvPr/>
        </p:nvSpPr>
        <p:spPr>
          <a:xfrm>
            <a:off x="5827510" y="1681384"/>
            <a:ext cx="5049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KEY WORDS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60A6B74-C702-4465-8F9D-9ED985474C0B}"/>
              </a:ext>
            </a:extLst>
          </p:cNvPr>
          <p:cNvSpPr/>
          <p:nvPr/>
        </p:nvSpPr>
        <p:spPr>
          <a:xfrm>
            <a:off x="7544325" y="3111905"/>
            <a:ext cx="2369450" cy="942392"/>
          </a:xfrm>
          <a:prstGeom prst="ellipse">
            <a:avLst/>
          </a:prstGeom>
          <a:solidFill>
            <a:srgbClr val="F4E4B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EVENT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A4971F-8A25-4EBB-BAA0-8B188E89AAD9}"/>
              </a:ext>
            </a:extLst>
          </p:cNvPr>
          <p:cNvSpPr/>
          <p:nvPr/>
        </p:nvSpPr>
        <p:spPr>
          <a:xfrm>
            <a:off x="6746967" y="4349958"/>
            <a:ext cx="4130163" cy="942392"/>
          </a:xfrm>
          <a:prstGeom prst="ellipse">
            <a:avLst/>
          </a:prstGeom>
          <a:solidFill>
            <a:srgbClr val="F4E4B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CIRCUMSTANCES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31B39BA-5905-4166-910B-BDF52FE00FF5}"/>
              </a:ext>
            </a:extLst>
          </p:cNvPr>
          <p:cNvSpPr/>
          <p:nvPr/>
        </p:nvSpPr>
        <p:spPr>
          <a:xfrm>
            <a:off x="7078621" y="5569549"/>
            <a:ext cx="3466854" cy="942392"/>
          </a:xfrm>
          <a:prstGeom prst="ellipse">
            <a:avLst/>
          </a:prstGeom>
          <a:solidFill>
            <a:srgbClr val="F4E4B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SITUATION</a:t>
            </a:r>
          </a:p>
        </p:txBody>
      </p:sp>
      <p:sp>
        <p:nvSpPr>
          <p:cNvPr id="16" name="Star: 32 Points 15">
            <a:extLst>
              <a:ext uri="{FF2B5EF4-FFF2-40B4-BE49-F238E27FC236}">
                <a16:creationId xmlns:a16="http://schemas.microsoft.com/office/drawing/2014/main" id="{24E0896E-111F-4F04-AF99-37AB87C9440B}"/>
              </a:ext>
            </a:extLst>
          </p:cNvPr>
          <p:cNvSpPr/>
          <p:nvPr/>
        </p:nvSpPr>
        <p:spPr>
          <a:xfrm rot="20729437">
            <a:off x="660037" y="357068"/>
            <a:ext cx="3299952" cy="2752896"/>
          </a:xfrm>
          <a:prstGeom prst="star32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419100">
                    <a:prstClr val="white"/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CHECK THESE WORDS IN YOUR LANGUAGE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CD854D-633A-435C-9D20-13E665F92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390" y="3182568"/>
            <a:ext cx="5407621" cy="10364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5F392D-35CF-4DE8-B158-B9ED7D265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89" y="4298616"/>
            <a:ext cx="5407621" cy="9937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874B02-9F5E-4E59-9390-996ED367A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188" y="5498350"/>
            <a:ext cx="5407621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2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8" grpId="0" animBg="1"/>
      <p:bldP spid="8" grpId="1" animBg="1"/>
      <p:bldP spid="11" grpId="0" animBg="1"/>
      <p:bldP spid="11" grpId="1" animBg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ALISTIC GLOBE">
            <a:hlinkClick r:id="" action="ppaction://media"/>
            <a:extLst>
              <a:ext uri="{FF2B5EF4-FFF2-40B4-BE49-F238E27FC236}">
                <a16:creationId xmlns:a16="http://schemas.microsoft.com/office/drawing/2014/main" id="{5699B1DA-FE15-4148-B874-75CA6CC5E8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3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379" y="251926"/>
            <a:ext cx="12247670" cy="69419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14015D-FF06-4DB4-A015-736A8FC290A5}"/>
              </a:ext>
            </a:extLst>
          </p:cNvPr>
          <p:cNvSpPr/>
          <p:nvPr/>
        </p:nvSpPr>
        <p:spPr>
          <a:xfrm>
            <a:off x="-55670" y="0"/>
            <a:ext cx="12247670" cy="7010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81E606-A8E5-45A5-8A84-F27CF8402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1470" y="251926"/>
            <a:ext cx="4109060" cy="585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20C243-0BC5-46BD-AB4F-532E6D0972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7922" y="2767526"/>
            <a:ext cx="2536156" cy="13229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B0B9F5-49EE-404D-BEB4-07AA0FC22B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1012" y="2660837"/>
            <a:ext cx="3029975" cy="1536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7C3263-D211-426A-8817-82E2711F8D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1605" y="2691320"/>
            <a:ext cx="2828789" cy="1475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0EC3DF-139A-4386-9E1D-EA41769F59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0089" y="2633403"/>
            <a:ext cx="3651821" cy="15911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69F857-053D-4112-B2EB-6708A41D72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46211" y="2663885"/>
            <a:ext cx="2499577" cy="15302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327121-4333-4561-9D56-623CB80755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93290" y="2633403"/>
            <a:ext cx="4005419" cy="1591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9FD099-2B7A-41EB-B5E9-2B8FAC74D1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37469" y="2657789"/>
            <a:ext cx="3029975" cy="15363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198895-5EC8-4A0D-855A-85F2AC60794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82960" y="2633403"/>
            <a:ext cx="4426080" cy="1615580"/>
          </a:xfrm>
          <a:prstGeom prst="rect">
            <a:avLst/>
          </a:prstGeom>
        </p:spPr>
      </p:pic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0FF86B64-B1E2-4A1E-96D9-E345087D4AA7}"/>
              </a:ext>
            </a:extLst>
          </p:cNvPr>
          <p:cNvSpPr/>
          <p:nvPr/>
        </p:nvSpPr>
        <p:spPr>
          <a:xfrm>
            <a:off x="4965440" y="2900017"/>
            <a:ext cx="2174032" cy="1082351"/>
          </a:xfrm>
          <a:prstGeom prst="horizontalScroll">
            <a:avLst>
              <a:gd name="adj" fmla="val 22845"/>
            </a:avLst>
          </a:prstGeom>
          <a:solidFill>
            <a:srgbClr val="B7AB9C"/>
          </a:solidFill>
          <a:ln w="28575">
            <a:solidFill>
              <a:schemeClr val="tx1"/>
            </a:solidFill>
          </a:ln>
          <a:effectLst>
            <a:glow rad="4191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ARTS</a:t>
            </a:r>
          </a:p>
        </p:txBody>
      </p:sp>
    </p:spTree>
    <p:extLst>
      <p:ext uri="{BB962C8B-B14F-4D97-AF65-F5344CB8AC3E}">
        <p14:creationId xmlns:p14="http://schemas.microsoft.com/office/powerpoint/2010/main" val="113348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F13E0-4D59-4C33-85FA-AA87AEF5530D}"/>
              </a:ext>
            </a:extLst>
          </p:cNvPr>
          <p:cNvSpPr/>
          <p:nvPr/>
        </p:nvSpPr>
        <p:spPr>
          <a:xfrm>
            <a:off x="3704992" y="357705"/>
            <a:ext cx="47820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Typical contexts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753BFE-BE75-4287-AA29-661E257272C2}"/>
              </a:ext>
            </a:extLst>
          </p:cNvPr>
          <p:cNvSpPr/>
          <p:nvPr/>
        </p:nvSpPr>
        <p:spPr>
          <a:xfrm>
            <a:off x="1969949" y="2449850"/>
            <a:ext cx="253306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 w="19050">
                  <a:solidFill>
                    <a:schemeClr val="tx1"/>
                  </a:solidFill>
                </a:ln>
                <a:solidFill>
                  <a:schemeClr val="accent5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HOME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2E8555-15DC-44CA-B170-018982B13E4A}"/>
              </a:ext>
            </a:extLst>
          </p:cNvPr>
          <p:cNvSpPr/>
          <p:nvPr/>
        </p:nvSpPr>
        <p:spPr>
          <a:xfrm>
            <a:off x="1237121" y="3882222"/>
            <a:ext cx="47131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 w="19050">
                  <a:solidFill>
                    <a:schemeClr val="tx1"/>
                  </a:solidFill>
                </a:ln>
                <a:solidFill>
                  <a:schemeClr val="accent5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HAPPINESS</a:t>
            </a:r>
            <a:endParaRPr kumimoji="0" lang="en-GB" sz="1800" b="0" i="0" u="none" strike="noStrike" kern="0" cap="none" spc="0" normalizeH="0" baseline="0" noProof="0" dirty="0">
              <a:ln w="19050">
                <a:solidFill>
                  <a:schemeClr val="tx1"/>
                </a:solidFill>
              </a:ln>
              <a:solidFill>
                <a:schemeClr val="accent5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D7C0B1-4BF4-4BAA-9996-BF8005E3E830}"/>
              </a:ext>
            </a:extLst>
          </p:cNvPr>
          <p:cNvSpPr/>
          <p:nvPr/>
        </p:nvSpPr>
        <p:spPr>
          <a:xfrm>
            <a:off x="1647745" y="5314594"/>
            <a:ext cx="36231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 w="19050">
                  <a:solidFill>
                    <a:schemeClr val="tx1"/>
                  </a:solidFill>
                </a:ln>
                <a:solidFill>
                  <a:schemeClr val="accent5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FRIENDS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C64653-7C96-48F4-9720-913C51A1AAB2}"/>
              </a:ext>
            </a:extLst>
          </p:cNvPr>
          <p:cNvSpPr/>
          <p:nvPr/>
        </p:nvSpPr>
        <p:spPr>
          <a:xfrm>
            <a:off x="8223288" y="3882222"/>
            <a:ext cx="28752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19050">
                  <a:solidFill>
                    <a:schemeClr val="tx1"/>
                  </a:solidFill>
                </a:ln>
                <a:solidFill>
                  <a:schemeClr val="accent5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FAMILY</a:t>
            </a:r>
          </a:p>
        </p:txBody>
      </p:sp>
    </p:spTree>
    <p:extLst>
      <p:ext uri="{BB962C8B-B14F-4D97-AF65-F5344CB8AC3E}">
        <p14:creationId xmlns:p14="http://schemas.microsoft.com/office/powerpoint/2010/main" val="265628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12" grpId="0"/>
      <p:bldP spid="12" grpId="1"/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37E2D8B-8D20-4D10-9E74-689E54957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774" y="954675"/>
            <a:ext cx="8201136" cy="494865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E3F1A8-A77A-4971-AA18-5CD6FDDA0DEF}"/>
              </a:ext>
            </a:extLst>
          </p:cNvPr>
          <p:cNvSpPr txBox="1"/>
          <p:nvPr/>
        </p:nvSpPr>
        <p:spPr>
          <a:xfrm>
            <a:off x="9168881" y="2886603"/>
            <a:ext cx="3023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90313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A18604D-BF17-47CC-B5E8-8BAED880D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75926" y="1059202"/>
            <a:ext cx="7335809" cy="4739596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001A40-A676-4A15-AD5D-C5B8B941B9D4}"/>
              </a:ext>
            </a:extLst>
          </p:cNvPr>
          <p:cNvSpPr txBox="1"/>
          <p:nvPr/>
        </p:nvSpPr>
        <p:spPr>
          <a:xfrm>
            <a:off x="7890982" y="2459504"/>
            <a:ext cx="39561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HAPPY PEOPLE</a:t>
            </a:r>
          </a:p>
        </p:txBody>
      </p:sp>
    </p:spTree>
    <p:extLst>
      <p:ext uri="{BB962C8B-B14F-4D97-AF65-F5344CB8AC3E}">
        <p14:creationId xmlns:p14="http://schemas.microsoft.com/office/powerpoint/2010/main" val="115682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24D5734-9148-4B89-AED8-B3F3BCD9A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39421" y="921076"/>
            <a:ext cx="4136105" cy="5015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BB97B9-CA0A-46C9-BC94-15850F227683}"/>
              </a:ext>
            </a:extLst>
          </p:cNvPr>
          <p:cNvSpPr txBox="1"/>
          <p:nvPr/>
        </p:nvSpPr>
        <p:spPr>
          <a:xfrm>
            <a:off x="5766318" y="2828835"/>
            <a:ext cx="4329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FRIENDS</a:t>
            </a:r>
          </a:p>
        </p:txBody>
      </p:sp>
    </p:spTree>
    <p:extLst>
      <p:ext uri="{BB962C8B-B14F-4D97-AF65-F5344CB8AC3E}">
        <p14:creationId xmlns:p14="http://schemas.microsoft.com/office/powerpoint/2010/main" val="71651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63</Words>
  <Application>Microsoft Office PowerPoint</Application>
  <PresentationFormat>Widescreen</PresentationFormat>
  <Paragraphs>39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Arial Rounded MT Bold</vt:lpstr>
      <vt:lpstr>Calibri</vt:lpstr>
      <vt:lpstr>Calibri Light</vt:lpstr>
      <vt:lpstr>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73</cp:revision>
  <dcterms:created xsi:type="dcterms:W3CDTF">2019-09-02T12:58:20Z</dcterms:created>
  <dcterms:modified xsi:type="dcterms:W3CDTF">2021-10-22T16:35:59Z</dcterms:modified>
</cp:coreProperties>
</file>