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42" autoAdjust="0"/>
    <p:restoredTop sz="94660"/>
  </p:normalViewPr>
  <p:slideViewPr>
    <p:cSldViewPr snapToGrid="0" showGuides="1">
      <p:cViewPr varScale="1">
        <p:scale>
          <a:sx n="91" d="100"/>
          <a:sy n="91" d="100"/>
        </p:scale>
        <p:origin x="62" y="1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C352F-EFF5-422A-9685-C19716CC4D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F4B15B-97BB-4419-BE88-0829CBA337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D9DEB2-690E-459B-8891-3AC2FC2B7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7E4BE-F7D6-4051-AF75-598002EB878D}" type="datetimeFigureOut">
              <a:rPr lang="en-GB" smtClean="0"/>
              <a:t>06/06/2022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D87087-24F7-4CDE-A5B3-A8059D23C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0062E4-A15E-4088-B398-9DBAB31A6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090D7-F426-4708-AAA5-F5FD6515A8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5630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98C68-00C7-4B1F-9A4F-FAD08E743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C7891A-FC3B-4507-BC52-9E3307959C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04FA2F-07B1-4383-95B9-87AE8A2C0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7E4BE-F7D6-4051-AF75-598002EB878D}" type="datetimeFigureOut">
              <a:rPr lang="en-GB" smtClean="0"/>
              <a:t>06/06/2022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E43F9-AD8F-4187-AB50-B6732722D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9EAFC4-B422-4A20-92E3-DD5CF6EE2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090D7-F426-4708-AAA5-F5FD6515A8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2987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2BDA6E-1CA2-4412-89E3-D807EBB2B5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5D5139-95D7-46B9-B2E1-CB5AD2067D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76E574-DDAC-4EB6-B238-922C29810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7E4BE-F7D6-4051-AF75-598002EB878D}" type="datetimeFigureOut">
              <a:rPr lang="en-GB" smtClean="0"/>
              <a:t>06/06/2022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CD948E-4A53-4B56-AA1C-43ACB8A34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E09EE-0D9D-4AE6-A446-BB3EDFBED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090D7-F426-4708-AAA5-F5FD6515A8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6719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57E6C-A03B-4129-B79B-EC063E431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84A922-6C36-4946-B8B5-02E115537A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267BF-A162-4A32-85EC-5525E8680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7E4BE-F7D6-4051-AF75-598002EB878D}" type="datetimeFigureOut">
              <a:rPr lang="en-GB" smtClean="0"/>
              <a:t>06/06/2022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D7504-C435-42D0-A8CD-B876BEBB5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3C05AA-7509-44DE-8FB4-7EB3373AC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090D7-F426-4708-AAA5-F5FD6515A8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7436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1B651-99D6-4F9A-A021-6B60FFAFB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E0D32E-4757-43D2-B020-F3A4F59C59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9DB18D-6AA6-4DAD-A1B5-51ECECE4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7E4BE-F7D6-4051-AF75-598002EB878D}" type="datetimeFigureOut">
              <a:rPr lang="en-GB" smtClean="0"/>
              <a:t>06/06/2022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AD3254-3CBD-462F-A242-CC0DB2C34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625C38-8E5A-4D29-B704-4D637FE16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090D7-F426-4708-AAA5-F5FD6515A8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0322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0A3D3-F471-4004-A41F-A6329820F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44F82-8469-4E46-AF1D-72C0DF1455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404D5-F82F-4BBC-8FED-C2569918CA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201A68-4792-40A8-8FC1-85488BE60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7E4BE-F7D6-4051-AF75-598002EB878D}" type="datetimeFigureOut">
              <a:rPr lang="en-GB" smtClean="0"/>
              <a:t>06/06/2022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DF25F2-717F-4EB5-A591-7A72083AD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7F0E47-1D83-4789-9021-027A5DBEC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090D7-F426-4708-AAA5-F5FD6515A8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8576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DC566-BED2-4962-881F-04401585C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B8C955-325D-41FE-803B-4295CF2AD2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904AE8-56AC-4B5C-AA10-8F5FAC6523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697917-E296-419D-95B8-3EB7ED4D52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E5E461-F47F-40A6-B473-E29704FA94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1B3F68-0C81-4764-86F2-C15F932E1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7E4BE-F7D6-4051-AF75-598002EB878D}" type="datetimeFigureOut">
              <a:rPr lang="en-GB" smtClean="0"/>
              <a:t>06/06/2022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914424-3404-4598-AB92-72E7F7E41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814B31-56AE-4C4A-BD3D-4ED5C6BD4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090D7-F426-4708-AAA5-F5FD6515A8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2428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2DC61-9A12-467C-B5C7-66644C4B7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E04605-1E1B-46E2-B6DC-67626F874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7E4BE-F7D6-4051-AF75-598002EB878D}" type="datetimeFigureOut">
              <a:rPr lang="en-GB" smtClean="0"/>
              <a:t>06/06/2022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15357-86D1-4605-A5F3-86B521B17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188CE9-4BEF-4DBC-89AB-88A3FF447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090D7-F426-4708-AAA5-F5FD6515A8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5175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014632-D2E7-4597-B0AD-AD63A8EF0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7E4BE-F7D6-4051-AF75-598002EB878D}" type="datetimeFigureOut">
              <a:rPr lang="en-GB" smtClean="0"/>
              <a:t>06/06/2022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BEF21B-77AC-43BF-907C-CFD4A8FB7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08F1AC-E4FE-45C5-B8EF-13E9160B0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090D7-F426-4708-AAA5-F5FD6515A8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2439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2E66A-C06D-403D-A452-33D561AA6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46FAC-D203-468E-AC40-39F48958C4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BB8CD8-75FE-4F16-8F68-B28C36A03E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C9F470-E086-4BC7-B0A1-7542A70D5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7E4BE-F7D6-4051-AF75-598002EB878D}" type="datetimeFigureOut">
              <a:rPr lang="en-GB" smtClean="0"/>
              <a:t>06/06/2022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ED9736-CFE0-4D78-B96E-6D0A175F5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4B054A-B0DE-479A-BA25-DEBBC314B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090D7-F426-4708-AAA5-F5FD6515A8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7950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9C127-6A8A-4C3B-9884-8F1EC46EA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E079D2-0A78-458B-B358-8CB50E5213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14B47C-F384-4434-9EA2-F9890A5DDB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3D9FF8-3DE8-47FA-89D4-EF3A1A15D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7E4BE-F7D6-4051-AF75-598002EB878D}" type="datetimeFigureOut">
              <a:rPr lang="en-GB" smtClean="0"/>
              <a:t>06/06/2022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311084-5435-41C1-BD70-5676A9580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A81FAC-C1CF-45BB-8342-21C57503D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090D7-F426-4708-AAA5-F5FD6515A8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6292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A7DC28-2476-4814-A5DF-9A34F5718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4E8BBB-3916-4D4A-8744-83099DC5AF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BE4A8B-00E7-4AAF-99D3-C9F7801938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77E4BE-F7D6-4051-AF75-598002EB878D}" type="datetimeFigureOut">
              <a:rPr lang="en-GB" smtClean="0"/>
              <a:t>06/06/2022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CE8A3-6A95-41A0-9BF8-4B09843F0E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C916F-5A83-4A75-A518-AD077F0FA1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090D7-F426-4708-AAA5-F5FD6515A8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7077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MMARESCUE">
            <a:hlinkClick r:id="" action="ppaction://media"/>
            <a:extLst>
              <a:ext uri="{FF2B5EF4-FFF2-40B4-BE49-F238E27FC236}">
                <a16:creationId xmlns:a16="http://schemas.microsoft.com/office/drawing/2014/main" id="{1452588A-D384-4FBC-92F9-48C4E6D70F5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056" end="10317"/>
                </p14:media>
              </p:ext>
            </p:extLst>
          </p:nvPr>
        </p:nvPicPr>
        <p:blipFill rotWithShape="1">
          <a:blip r:embed="rId4">
            <a:lum bright="15000" contrast="20000"/>
          </a:blip>
          <a:srcRect l="27873" t="11135" r="28477" b="32666"/>
          <a:stretch/>
        </p:blipFill>
        <p:spPr>
          <a:xfrm>
            <a:off x="5259897" y="993242"/>
            <a:ext cx="6322503" cy="4306653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perspective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2777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MMARESCUE">
            <a:hlinkClick r:id="" action="ppaction://media"/>
            <a:extLst>
              <a:ext uri="{FF2B5EF4-FFF2-40B4-BE49-F238E27FC236}">
                <a16:creationId xmlns:a16="http://schemas.microsoft.com/office/drawing/2014/main" id="{7E9AC397-19D9-44D7-AF33-22CF440550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46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Office PowerPoint</Application>
  <PresentationFormat>Widescreen</PresentationFormat>
  <Paragraphs>0</Paragraphs>
  <Slides>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2</cp:revision>
  <dcterms:created xsi:type="dcterms:W3CDTF">2019-11-22T16:57:33Z</dcterms:created>
  <dcterms:modified xsi:type="dcterms:W3CDTF">2022-06-05T22:23:57Z</dcterms:modified>
</cp:coreProperties>
</file>