
<file path=[Content_Types].xml><?xml version="1.0" encoding="utf-8"?>
<Types xmlns="http://schemas.openxmlformats.org/package/2006/content-types">
  <Default Extension="jpeg" ContentType="image/jpeg"/>
  <Default Extension="m4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5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1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36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18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4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76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0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4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0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FBD0-7FB2-48D6-897B-F7327D3A61F8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8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:a16="http://schemas.microsoft.com/office/drawing/2014/main" id="{645C1FD5-0E13-4843-BC64-87C423A0A150}"/>
              </a:ext>
            </a:extLst>
          </p:cNvPr>
          <p:cNvSpPr/>
          <p:nvPr/>
        </p:nvSpPr>
        <p:spPr>
          <a:xfrm>
            <a:off x="3985591" y="1620078"/>
            <a:ext cx="4154557" cy="4144618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hytoBlue_iPod">
            <a:hlinkClick r:id="" action="ppaction://media"/>
            <a:extLst>
              <a:ext uri="{FF2B5EF4-FFF2-40B4-BE49-F238E27FC236}">
                <a16:creationId xmlns:a16="http://schemas.microsoft.com/office/drawing/2014/main" id="{E8D56F86-D1C6-4802-A2DA-3A58672C5D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20000" contrast="40000"/>
          </a:blip>
          <a:srcRect l="20825" t="1419" r="20781" b="1011"/>
          <a:stretch/>
        </p:blipFill>
        <p:spPr>
          <a:xfrm>
            <a:off x="2777923" y="208344"/>
            <a:ext cx="6882017" cy="6468321"/>
          </a:xfrm>
          <a:prstGeom prst="rect">
            <a:avLst/>
          </a:prstGeom>
        </p:spPr>
      </p:pic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1EDA9B83-257B-4749-B427-E2581E718B66}"/>
              </a:ext>
            </a:extLst>
          </p:cNvPr>
          <p:cNvSpPr/>
          <p:nvPr/>
        </p:nvSpPr>
        <p:spPr>
          <a:xfrm>
            <a:off x="2274955" y="-719423"/>
            <a:ext cx="7882835" cy="7871791"/>
          </a:xfrm>
          <a:prstGeom prst="donut">
            <a:avLst>
              <a:gd name="adj" fmla="val 155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73367A-3B05-4E61-8A46-6B2CC20AEB8C}"/>
              </a:ext>
            </a:extLst>
          </p:cNvPr>
          <p:cNvSpPr/>
          <p:nvPr/>
        </p:nvSpPr>
        <p:spPr>
          <a:xfrm>
            <a:off x="0" y="-214009"/>
            <a:ext cx="3326860" cy="695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E54505-A6AA-4219-A33C-C109B6A9DF61}"/>
              </a:ext>
            </a:extLst>
          </p:cNvPr>
          <p:cNvSpPr/>
          <p:nvPr/>
        </p:nvSpPr>
        <p:spPr>
          <a:xfrm>
            <a:off x="9105885" y="-214009"/>
            <a:ext cx="3326860" cy="6957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A834CAB-0802-4C6B-95A0-A2865092B559}"/>
              </a:ext>
            </a:extLst>
          </p:cNvPr>
          <p:cNvSpPr/>
          <p:nvPr/>
        </p:nvSpPr>
        <p:spPr>
          <a:xfrm>
            <a:off x="3171687" y="-392756"/>
            <a:ext cx="1292650" cy="11709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C27D36-A7DE-4A19-840A-D6DB87CA90C9}"/>
              </a:ext>
            </a:extLst>
          </p:cNvPr>
          <p:cNvSpPr/>
          <p:nvPr/>
        </p:nvSpPr>
        <p:spPr>
          <a:xfrm>
            <a:off x="8367290" y="-392755"/>
            <a:ext cx="1292650" cy="10141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815362C-2382-47EF-87A7-440DBB83D56A}"/>
              </a:ext>
            </a:extLst>
          </p:cNvPr>
          <p:cNvSpPr/>
          <p:nvPr/>
        </p:nvSpPr>
        <p:spPr>
          <a:xfrm>
            <a:off x="3066660" y="5684443"/>
            <a:ext cx="1622071" cy="1467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3DD66F-1367-47A9-A22E-B63E4C85D0B2}"/>
              </a:ext>
            </a:extLst>
          </p:cNvPr>
          <p:cNvSpPr/>
          <p:nvPr/>
        </p:nvSpPr>
        <p:spPr>
          <a:xfrm>
            <a:off x="7483868" y="5764697"/>
            <a:ext cx="2673921" cy="1183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0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12</cp:revision>
  <dcterms:created xsi:type="dcterms:W3CDTF">2018-09-16T18:11:09Z</dcterms:created>
  <dcterms:modified xsi:type="dcterms:W3CDTF">2019-12-05T18:00:45Z</dcterms:modified>
</cp:coreProperties>
</file>