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4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AA"/>
    <a:srgbClr val="D1B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4660"/>
  </p:normalViewPr>
  <p:slideViewPr>
    <p:cSldViewPr snapToGrid="0" showGuides="1">
      <p:cViewPr varScale="1">
        <p:scale>
          <a:sx n="43" d="100"/>
          <a:sy n="43" d="100"/>
        </p:scale>
        <p:origin x="76" y="1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782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030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935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604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213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950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593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836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676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448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877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2FBD0-7FB2-48D6-897B-F7327D3A61F8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90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national Migration Growth Keeping Population Numbers Steady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6" y="-329256"/>
            <a:ext cx="12202033" cy="71872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04304" y="5578094"/>
            <a:ext cx="23733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5B9BD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OETV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132DF4-0D40-4738-AAC1-6A38398799F8}"/>
              </a:ext>
            </a:extLst>
          </p:cNvPr>
          <p:cNvSpPr/>
          <p:nvPr/>
        </p:nvSpPr>
        <p:spPr>
          <a:xfrm>
            <a:off x="1475028" y="-17539"/>
            <a:ext cx="92319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5B9BD5"/>
                </a:solidFill>
                <a:effectLst>
                  <a:glow rad="609600">
                    <a:prstClr val="white"/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 WORLD AT LARGE</a:t>
            </a:r>
            <a:r>
              <a:rPr kumimoji="0" lang="en-US" sz="7200" b="1" i="0" u="none" strike="noStrike" kern="120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5B9BD5"/>
                </a:solidFill>
                <a:effectLst>
                  <a:glow rad="406400">
                    <a:prstClr val="white"/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5B9BD5"/>
                </a:solidFill>
                <a:effectLst>
                  <a:glow rad="609600">
                    <a:prstClr val="white"/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FCFA59-4A8B-4466-B990-817C58F959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49043" y="1359482"/>
            <a:ext cx="11493914" cy="4139036"/>
          </a:xfrm>
          <a:prstGeom prst="rect">
            <a:avLst/>
          </a:prstGeom>
          <a:effectLst>
            <a:outerShdw sx="102000" sy="102000" algn="ctr" rotWithShape="0">
              <a:srgbClr val="000000"/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7D81FF2-440A-47B3-A64F-5E1504291534}"/>
              </a:ext>
            </a:extLst>
          </p:cNvPr>
          <p:cNvSpPr/>
          <p:nvPr/>
        </p:nvSpPr>
        <p:spPr>
          <a:xfrm>
            <a:off x="1671483" y="1536174"/>
            <a:ext cx="932098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393700">
                    <a:srgbClr val="FFC000">
                      <a:satMod val="175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WE STOP THE WORLD 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393700">
                    <a:srgbClr val="FFC000">
                      <a:satMod val="175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TO BRING YOU SOME OF THE </a:t>
            </a:r>
            <a:r>
              <a:rPr kumimoji="0" lang="en-GB" sz="4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4472C4"/>
                </a:solidFill>
                <a:effectLst>
                  <a:glow rad="393700">
                    <a:srgbClr val="FFC000">
                      <a:satMod val="175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FASCINATING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393700">
                    <a:srgbClr val="FFC000">
                      <a:satMod val="175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PEOPLE AND PLACES THAT ARE PART OF OUR </a:t>
            </a:r>
            <a:r>
              <a:rPr kumimoji="0" lang="en-GB" sz="4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4472C4"/>
                </a:solidFill>
                <a:effectLst>
                  <a:glow rad="393700">
                    <a:srgbClr val="FFC000">
                      <a:satMod val="175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PRECIOUS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393700">
                    <a:srgbClr val="FFC000">
                      <a:satMod val="175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PLANET</a:t>
            </a:r>
          </a:p>
        </p:txBody>
      </p:sp>
    </p:spTree>
    <p:extLst>
      <p:ext uri="{BB962C8B-B14F-4D97-AF65-F5344CB8AC3E}">
        <p14:creationId xmlns:p14="http://schemas.microsoft.com/office/powerpoint/2010/main" val="289926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28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15</cp:revision>
  <dcterms:created xsi:type="dcterms:W3CDTF">2018-07-16T23:59:50Z</dcterms:created>
  <dcterms:modified xsi:type="dcterms:W3CDTF">2018-09-03T00:32:58Z</dcterms:modified>
</cp:coreProperties>
</file>