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7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B70DC-B2BE-4E02-8FFC-6EC8A9955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50C2E0-0905-4D1F-9613-9A2B4E26A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864EF-5EC0-4F60-8A64-49926A1F9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D559-2816-433D-9AA7-6573C07084B1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08FC9-4E75-4761-A39C-DF12C39B7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9DCB0-3621-4B97-B620-90E98993E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C97E-297A-411A-9515-F764DC0DA6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490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6FAE7-18A1-44C3-A966-0DD22011F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9F690-D3E8-4093-B0D3-1492EFE5D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AFB7A-83A6-4086-AECD-25206A5E6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D559-2816-433D-9AA7-6573C07084B1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C85A-9B16-4743-9BC9-7156E44B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23521-7D51-4F4D-BB96-750AB2E3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C97E-297A-411A-9515-F764DC0DA6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108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2E105-8008-4731-AF68-F301A32C0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4593A7-0159-421D-A0DA-B59475952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75300-4FEF-4BA3-8459-92C58B86F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D559-2816-433D-9AA7-6573C07084B1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7D113-B0A0-469A-9CF6-5047FFB6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AF5FB-7D3D-4399-9B74-6254758DF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C97E-297A-411A-9515-F764DC0DA6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56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EFF6A-B431-460D-A017-55E5C9844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031AF-B833-4B56-8A10-13C5870AE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328F4-02D7-4F22-952E-075BAECF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D559-2816-433D-9AA7-6573C07084B1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EF0AD-D2FD-4DB3-AA77-D0CCD0373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73DCC-97FC-47B6-BF9D-B9F3B1F7C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C97E-297A-411A-9515-F764DC0DA6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85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F1854-723B-4C17-9394-C7C2631D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E1D4B-ED2C-48BB-92C0-2553528C8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90D1A-1489-4BC9-A90D-0845691DD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D559-2816-433D-9AA7-6573C07084B1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DE4E2-8147-4F2C-BB4A-EC56A95EA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44C7C-8ADE-4D57-AA71-BBC394B6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C97E-297A-411A-9515-F764DC0DA6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37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FFC54-6B35-48D6-BDBF-E8518F15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7FCE8-42D4-4487-B153-232D2F3BE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D9E9E-6D4C-4ABF-86FB-5A7E01B50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C4ADF9-4FCA-4B75-8278-94D7A67F4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D559-2816-433D-9AA7-6573C07084B1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A92C0-E7ED-4DB8-87A9-46B75F6C4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99C82-2C04-431E-B1EE-A216438E8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C97E-297A-411A-9515-F764DC0DA6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5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28CCA-36E0-428A-9B5F-C6F6A39CD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EAFDB-CCB6-4B59-921C-3A31A9D91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E5A7E-AED5-41DD-8009-32AD832A8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2F3639-9524-4A26-9736-EB1C26F2DC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DA64E9-EAB6-4B06-89C2-8DB37F733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65B149-01A4-4746-8C24-5D9E45EC3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D559-2816-433D-9AA7-6573C07084B1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52F214-4BD1-4B08-BA17-DDA5FA672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5657DE-A36D-4BA7-B241-07ECCAC2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C97E-297A-411A-9515-F764DC0DA6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105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4657-CA25-48B9-BAFC-2EFFDF6E9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AFFD35-9878-407A-89E4-2D99D19DE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D559-2816-433D-9AA7-6573C07084B1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14036A-FAB6-4252-82B2-14CA31993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B9A65A-BEBB-4865-8294-8F8C2A72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C97E-297A-411A-9515-F764DC0DA6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1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F7E993-C4C8-476D-8D60-3D36FBD3C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D559-2816-433D-9AA7-6573C07084B1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11FED-1AB6-4266-8594-77D9105BD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DF6A7-D014-4789-9947-B770FCA5A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C97E-297A-411A-9515-F764DC0DA6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76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2115E-5F4F-4F6B-A23B-AE85D68F6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5BCBE-1995-4270-A3BA-7487DC26C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2516FC-0978-49E9-974B-DF1998A60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AC47F-EB06-4AF2-B575-E31A0569D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D559-2816-433D-9AA7-6573C07084B1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66FAC-47BC-475D-A711-77F707995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85198-B444-4FC8-869B-F44FD7BB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C97E-297A-411A-9515-F764DC0DA6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08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81F5-5BDC-4DB0-8AD2-BFC77144D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70EF25-CE53-45F3-B9E0-F543A2556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D427E-9A53-452E-80FB-AC05DE4B5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8C9739-A751-41D3-A6DF-3F0C77B2C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D559-2816-433D-9AA7-6573C07084B1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972C9-EF5D-4D15-9F47-DC4E46DFA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93303-2526-43AF-AA6C-34B87876D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C97E-297A-411A-9515-F764DC0DA6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134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27EDB2-4832-4F27-B26F-C19E8DDB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07581-AA4E-4BFB-9EAC-B8FE4B3B8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49F5A-943E-4ED6-8CDA-FCC37A7196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D559-2816-433D-9AA7-6573C07084B1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30CB3-7C07-465C-A984-D16F03C87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68F00-EF02-442C-9935-9478AD16D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4C97E-297A-411A-9515-F764DC0DA6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65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E55C93-99CE-4AEA-8B59-ECCCA741BD59}"/>
              </a:ext>
            </a:extLst>
          </p:cNvPr>
          <p:cNvSpPr txBox="1"/>
          <p:nvPr/>
        </p:nvSpPr>
        <p:spPr>
          <a:xfrm>
            <a:off x="2754895" y="1087956"/>
            <a:ext cx="53982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EVALUATING</a:t>
            </a:r>
            <a:endParaRPr lang="de-DE" sz="6000" dirty="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018B92-BB78-4ACC-B26B-7F2BF9E268B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06845" y="1087956"/>
            <a:ext cx="2205533" cy="4010059"/>
          </a:xfrm>
          <a:prstGeom prst="rect">
            <a:avLst/>
          </a:prstGeom>
          <a:effectLst>
            <a:outerShdw blurRad="215900" dist="50800" dir="5400000" algn="ctr" rotWithShape="0">
              <a:srgbClr val="000000"/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1E3281-E269-4F69-BF10-4997C538EA9D}"/>
              </a:ext>
            </a:extLst>
          </p:cNvPr>
          <p:cNvSpPr txBox="1"/>
          <p:nvPr/>
        </p:nvSpPr>
        <p:spPr>
          <a:xfrm>
            <a:off x="7700211" y="5646821"/>
            <a:ext cx="3252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WHAT IS IT?</a:t>
            </a:r>
            <a:endParaRPr lang="de-DE" sz="4000" dirty="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w o p t evalnewstart  late">
            <a:hlinkClick r:id="" action="ppaction://media"/>
            <a:extLst>
              <a:ext uri="{FF2B5EF4-FFF2-40B4-BE49-F238E27FC236}">
                <a16:creationId xmlns:a16="http://schemas.microsoft.com/office/drawing/2014/main" id="{7CE99B05-8E9C-40B8-B72B-1E4662310AA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3731" end="4900"/>
                </p14:media>
              </p:ext>
            </p:extLst>
          </p:nvPr>
        </p:nvPicPr>
        <p:blipFill rotWithShape="1">
          <a:blip r:embed="rId5">
            <a:lum bright="6000" contrast="6000"/>
          </a:blip>
          <a:srcRect l="21229" t="1731" r="10152" b="3049"/>
          <a:stretch/>
        </p:blipFill>
        <p:spPr>
          <a:xfrm rot="200776">
            <a:off x="2080727" y="2286001"/>
            <a:ext cx="4279252" cy="3135086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52036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6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7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3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</Words>
  <Application>Microsoft Office PowerPoint</Application>
  <PresentationFormat>Widescreen</PresentationFormat>
  <Paragraphs>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6</cp:revision>
  <dcterms:created xsi:type="dcterms:W3CDTF">2019-11-23T14:54:56Z</dcterms:created>
  <dcterms:modified xsi:type="dcterms:W3CDTF">2023-11-06T00:08:47Z</dcterms:modified>
</cp:coreProperties>
</file>