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82" r:id="rId4"/>
    <p:sldId id="269" r:id="rId5"/>
    <p:sldId id="279" r:id="rId6"/>
    <p:sldId id="280" r:id="rId7"/>
    <p:sldId id="258" r:id="rId8"/>
    <p:sldId id="266" r:id="rId9"/>
    <p:sldId id="277" r:id="rId10"/>
    <p:sldId id="259" r:id="rId11"/>
    <p:sldId id="264" r:id="rId12"/>
    <p:sldId id="265" r:id="rId13"/>
    <p:sldId id="268" r:id="rId14"/>
    <p:sldId id="260" r:id="rId15"/>
    <p:sldId id="262" r:id="rId16"/>
    <p:sldId id="263" r:id="rId17"/>
    <p:sldId id="272" r:id="rId18"/>
    <p:sldId id="273" r:id="rId19"/>
    <p:sldId id="278" r:id="rId20"/>
    <p:sldId id="276" r:id="rId21"/>
    <p:sldId id="275" r:id="rId22"/>
    <p:sldId id="274" r:id="rId23"/>
    <p:sldId id="270" r:id="rId24"/>
    <p:sldId id="281" r:id="rId25"/>
    <p:sldId id="271" r:id="rId26"/>
    <p:sldId id="257" r:id="rId27"/>
    <p:sldId id="26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FEF"/>
    <a:srgbClr val="F7F7F7"/>
    <a:srgbClr val="C7C4BF"/>
    <a:srgbClr val="EFF5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088" y="3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9A284-BD7D-46A8-8D65-17D6EA4AD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8B5A78-C7CF-49DA-AC1C-96FCEFE03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69CE8-F7DA-4CB9-A9DD-41B228A9B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B572F-D811-45B1-B269-2E3C334C2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A90D2-45A1-435D-9715-321F0C8F0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754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47F1E-F5B8-4BA2-B278-13DA9C250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4B5503-68A4-4907-9619-00E2D4AA96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0F184-D9EF-431F-BF6D-7456D30E0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07EDB-8D64-4A01-B66E-1D8294553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FCD8A-F393-4F6A-A11E-4AE62DAA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608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A91175-1798-4E90-AC00-24626A1D45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A0E5B9-4306-4600-B833-434E19D284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FCB87-1C57-4535-A457-89EA2F561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9E1F0-FAAC-4830-8A68-BA36077F1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0EF16-153F-42F6-B5D9-A1474E3C5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85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E5A98-0A54-4509-B54A-872A3B93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4A3FC-E26D-4524-9517-CB6D7C82A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B0563-CD64-4685-A586-C17433D65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18036-4403-41C2-8290-06330B68B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DA18B-1978-4A7B-BE9F-AFDC6671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976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B07E-126B-4325-B895-AC521B266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15BDD-70F1-4136-9BAF-18D196ACA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CD7EF-DDB1-4066-BC80-33DD13363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D5919-E9F4-43AB-B278-F69717A1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F060F-F352-40B8-ADE2-848F553AC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339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489A-5657-46F8-8583-AA643118C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45967-683D-42E3-A8B5-CEE0ED2EE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6449F-6272-4679-85E3-DB3900F90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6ABBDA-21F3-43BE-B79B-3584695BC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6AB35-68D6-4D9B-980E-769DF3302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B8AFF9-7640-4CA5-969F-496A783A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755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DC2D-6B7F-432B-9C75-3D94EBBE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A837A-E04C-42B0-8248-5B62B4492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64046-EB66-4D7F-9507-E02D4131E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456DD3-666B-4EF1-9FA2-0688F43D2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A8B1EE-01F5-402E-817C-E003847E16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613132-5727-4E50-A1A8-0E115DBF2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1DE903-0B48-4E5D-99DD-F38AFC3AE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511119-0772-4952-851A-A3F7E1C2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012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2BB70-3943-45FA-BCDF-39F714520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08167-564A-40A9-991B-958DFE87D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F52B1-9A13-413C-A1F5-5FF7855D0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7B5C0-0489-44F9-B174-B38F1E8B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271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B78F67-7C34-4865-BCF9-7983FF1F0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C364F-220C-488E-A50B-7B833147C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73AB4-6A4E-4009-B365-8AA1980BE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025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EF01F-E563-4A8A-BF85-80A28FAC3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1031C-7E46-4B24-A070-2DDD70FE9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9F1E34-1A5F-486E-B07E-FB13ACB34A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204C7-29B7-4157-A439-1CF2F671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8DC2D-3108-469F-8362-C3A75F6EC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26F8EB-53B0-468A-AB1E-A2266C225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512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459F6-BFA4-484B-B382-EE064CF50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EEA6BA-D5C5-41B1-9869-BD7DAB66DA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E8823C-5477-4A83-A479-E0A3245F3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082F1-FD58-4D21-8343-A062F92D5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ECF450-BB19-42D8-99DA-53C11A0C7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5B21F2-4FF8-4BF6-81A9-A1BEEA5DA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0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8203B9-3456-4FED-9BBE-32280F363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224D3-EE15-47FC-880B-DDA741F72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F6A00-2B52-4163-9035-68C8659ECB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8E0B1-E95B-442B-A8F7-9199DCE43C2D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EC7F5-487C-4489-A601-E9C7CA3922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8FD4-B7E9-4D1C-89AA-6FA9FB174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185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s-artwork.blogspot.co.uk/2013/08/leonardo-da-vinci-1452-1519.html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mimajestad.blogspot.com/2011/03/la-religion-de-einstein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heartist.me/art-in-the-city/africa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hyperlink" Target="http://commons.wikimedia.org/wiki/File:Mrs._Pankhurst.jpg" TargetMode="Externa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Giza_Plateau_-_Great_Sphinx_with_Pyramid_of_Khafre_in_background.JPG" TargetMode="External"/><Relationship Id="rId3" Type="http://schemas.openxmlformats.org/officeDocument/2006/relationships/hyperlink" Target="https://commons.wikimedia.org/wiki/File:SphinxGiza.jpg" TargetMode="External"/><Relationship Id="rId7" Type="http://schemas.openxmlformats.org/officeDocument/2006/relationships/image" Target="../media/image1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://en.wikiversity.org/wiki/Historical_Introduction_to_Philosophy/Nietzsche_Scratch_Page" TargetMode="External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hyperlink" Target="http://en.wikiversity.org/wiki/Historical_Introduction_to_Philosophy/Nietzsche_Scratch_Pag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://commons.wikimedia.org/wiki/File:Giza_Plateau_-_Great_Sphinx_with_Pyramid_of_Khafre_in_background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hyperlink" Target="http://en.wikiversity.org/wiki/Historical_Introduction_to_Philosophy/Nietzsche_Scratch_Pag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://commons.wikimedia.org/wiki/File:Giza_Plateau_-_Great_Sphinx_with_Pyramid_of_Khafre_in_background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hyperlink" Target="http://en.wikiversity.org/wiki/Historical_Introduction_to_Philosophy/Nietzsche_Scratch_Pag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://commons.wikimedia.org/wiki/File:Giza_Plateau_-_Great_Sphinx_with_Pyramid_of_Khafre_in_background.JPG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blog.libero.it/mete/commenti.php?msgid=9097905" TargetMode="External"/><Relationship Id="rId3" Type="http://schemas.openxmlformats.org/officeDocument/2006/relationships/hyperlink" Target="https://creativecommons.org/licenses/by-sa/3.0/" TargetMode="External"/><Relationship Id="rId7" Type="http://schemas.openxmlformats.org/officeDocument/2006/relationships/image" Target="../media/image18.jpg"/><Relationship Id="rId2" Type="http://schemas.openxmlformats.org/officeDocument/2006/relationships/hyperlink" Target="http://en.wikiversity.org/wiki/Historical_Introduction_to_Philosophy/Nietzsche_Scratch_Pag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hyperlink" Target="http://commons.wikimedia.org/wiki/File:Giza_Plateau_-_Great_Sphinx_with_Pyramid_of_Khafre_in_background.JPG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Roman_-_Portrait_of_the_Emperor_Marcus_Aurelius_-_Walters_23215.jpg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gallery.org/wiki/painting_387859/Italian-School/Portrait-Of-Mona-Lisa-%28After-Leonardo-Da-Vinci%29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www.wikigallery.org/wiki/painting_387859/Italian-School/Portrait-Of-Mona-Lisa-(After-Leonardo-Da-Vinci)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openxmlformats.org/officeDocument/2006/relationships/hyperlink" Target="https://graphis-artwork.blogspot.co.uk/2013/08/leonardo-da-vinci-1452-1519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openxmlformats.org/officeDocument/2006/relationships/hyperlink" Target="https://graphis-artwork.blogspot.co.uk/2013/08/leonardo-da-vinci-1452-1519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openxmlformats.org/officeDocument/2006/relationships/hyperlink" Target="https://graphis-artwork.blogspot.co.uk/2013/08/leonardo-da-vinci-1452-1519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ot Equal 6">
            <a:extLst>
              <a:ext uri="{FF2B5EF4-FFF2-40B4-BE49-F238E27FC236}">
                <a16:creationId xmlns:a16="http://schemas.microsoft.com/office/drawing/2014/main" id="{B723D525-A420-4549-A990-AEB568D94A7D}"/>
              </a:ext>
            </a:extLst>
          </p:cNvPr>
          <p:cNvSpPr/>
          <p:nvPr/>
        </p:nvSpPr>
        <p:spPr>
          <a:xfrm>
            <a:off x="1322491" y="5947954"/>
            <a:ext cx="1146389" cy="37446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4AFCB-326F-42D1-B4D9-34DB39F48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1272" y="0"/>
            <a:ext cx="8129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97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t Equal 5">
            <a:extLst>
              <a:ext uri="{FF2B5EF4-FFF2-40B4-BE49-F238E27FC236}">
                <a16:creationId xmlns:a16="http://schemas.microsoft.com/office/drawing/2014/main" id="{849467B9-DAA6-4F66-8A63-8C8DA92D1643}"/>
              </a:ext>
            </a:extLst>
          </p:cNvPr>
          <p:cNvSpPr/>
          <p:nvPr/>
        </p:nvSpPr>
        <p:spPr>
          <a:xfrm>
            <a:off x="464697" y="5947954"/>
            <a:ext cx="1146389" cy="37446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Not Equal 6">
            <a:extLst>
              <a:ext uri="{FF2B5EF4-FFF2-40B4-BE49-F238E27FC236}">
                <a16:creationId xmlns:a16="http://schemas.microsoft.com/office/drawing/2014/main" id="{B723D525-A420-4549-A990-AEB568D94A7D}"/>
              </a:ext>
            </a:extLst>
          </p:cNvPr>
          <p:cNvSpPr/>
          <p:nvPr/>
        </p:nvSpPr>
        <p:spPr>
          <a:xfrm>
            <a:off x="1322491" y="5947954"/>
            <a:ext cx="1146389" cy="37446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2A30E8-754E-46F4-89C1-69E936385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73120" y="-6669230"/>
            <a:ext cx="18511520" cy="1907769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37607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t Equal 5">
            <a:extLst>
              <a:ext uri="{FF2B5EF4-FFF2-40B4-BE49-F238E27FC236}">
                <a16:creationId xmlns:a16="http://schemas.microsoft.com/office/drawing/2014/main" id="{849467B9-DAA6-4F66-8A63-8C8DA92D1643}"/>
              </a:ext>
            </a:extLst>
          </p:cNvPr>
          <p:cNvSpPr/>
          <p:nvPr/>
        </p:nvSpPr>
        <p:spPr>
          <a:xfrm>
            <a:off x="464697" y="5947954"/>
            <a:ext cx="1146389" cy="37446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Not Equal 6">
            <a:extLst>
              <a:ext uri="{FF2B5EF4-FFF2-40B4-BE49-F238E27FC236}">
                <a16:creationId xmlns:a16="http://schemas.microsoft.com/office/drawing/2014/main" id="{B723D525-A420-4549-A990-AEB568D94A7D}"/>
              </a:ext>
            </a:extLst>
          </p:cNvPr>
          <p:cNvSpPr/>
          <p:nvPr/>
        </p:nvSpPr>
        <p:spPr>
          <a:xfrm>
            <a:off x="1322491" y="5947954"/>
            <a:ext cx="1146389" cy="37446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6EE8D2AC-A858-48D6-B8B2-4D56B5210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11086" y="535577"/>
            <a:ext cx="8182794" cy="6128440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3012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t Equal 5">
            <a:extLst>
              <a:ext uri="{FF2B5EF4-FFF2-40B4-BE49-F238E27FC236}">
                <a16:creationId xmlns:a16="http://schemas.microsoft.com/office/drawing/2014/main" id="{849467B9-DAA6-4F66-8A63-8C8DA92D1643}"/>
              </a:ext>
            </a:extLst>
          </p:cNvPr>
          <p:cNvSpPr/>
          <p:nvPr/>
        </p:nvSpPr>
        <p:spPr>
          <a:xfrm>
            <a:off x="464697" y="5947954"/>
            <a:ext cx="1146389" cy="37446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Not Equal 6">
            <a:extLst>
              <a:ext uri="{FF2B5EF4-FFF2-40B4-BE49-F238E27FC236}">
                <a16:creationId xmlns:a16="http://schemas.microsoft.com/office/drawing/2014/main" id="{B723D525-A420-4549-A990-AEB568D94A7D}"/>
              </a:ext>
            </a:extLst>
          </p:cNvPr>
          <p:cNvSpPr/>
          <p:nvPr/>
        </p:nvSpPr>
        <p:spPr>
          <a:xfrm>
            <a:off x="1322491" y="5947954"/>
            <a:ext cx="1146389" cy="37446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2A30E8-754E-46F4-89C1-69E936385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8880" y="0"/>
            <a:ext cx="7089042" cy="73058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54152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t Equal 5">
            <a:extLst>
              <a:ext uri="{FF2B5EF4-FFF2-40B4-BE49-F238E27FC236}">
                <a16:creationId xmlns:a16="http://schemas.microsoft.com/office/drawing/2014/main" id="{849467B9-DAA6-4F66-8A63-8C8DA92D1643}"/>
              </a:ext>
            </a:extLst>
          </p:cNvPr>
          <p:cNvSpPr/>
          <p:nvPr/>
        </p:nvSpPr>
        <p:spPr>
          <a:xfrm>
            <a:off x="464697" y="5947954"/>
            <a:ext cx="1146389" cy="37446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Not Equal 6">
            <a:extLst>
              <a:ext uri="{FF2B5EF4-FFF2-40B4-BE49-F238E27FC236}">
                <a16:creationId xmlns:a16="http://schemas.microsoft.com/office/drawing/2014/main" id="{B723D525-A420-4549-A990-AEB568D94A7D}"/>
              </a:ext>
            </a:extLst>
          </p:cNvPr>
          <p:cNvSpPr/>
          <p:nvPr/>
        </p:nvSpPr>
        <p:spPr>
          <a:xfrm>
            <a:off x="1322491" y="5947954"/>
            <a:ext cx="1146389" cy="37446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2A30E8-754E-46F4-89C1-69E936385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8880" y="0"/>
            <a:ext cx="7089042" cy="73058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0577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t Equal 5">
            <a:extLst>
              <a:ext uri="{FF2B5EF4-FFF2-40B4-BE49-F238E27FC236}">
                <a16:creationId xmlns:a16="http://schemas.microsoft.com/office/drawing/2014/main" id="{849467B9-DAA6-4F66-8A63-8C8DA92D1643}"/>
              </a:ext>
            </a:extLst>
          </p:cNvPr>
          <p:cNvSpPr/>
          <p:nvPr/>
        </p:nvSpPr>
        <p:spPr>
          <a:xfrm>
            <a:off x="464697" y="5947954"/>
            <a:ext cx="1146389" cy="37446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Not Equal 6">
            <a:extLst>
              <a:ext uri="{FF2B5EF4-FFF2-40B4-BE49-F238E27FC236}">
                <a16:creationId xmlns:a16="http://schemas.microsoft.com/office/drawing/2014/main" id="{B723D525-A420-4549-A990-AEB568D94A7D}"/>
              </a:ext>
            </a:extLst>
          </p:cNvPr>
          <p:cNvSpPr/>
          <p:nvPr/>
        </p:nvSpPr>
        <p:spPr>
          <a:xfrm>
            <a:off x="1322491" y="5947954"/>
            <a:ext cx="1146389" cy="37446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 descr="A close up of a person&#10;&#10;Description generated with high confidence">
            <a:extLst>
              <a:ext uri="{FF2B5EF4-FFF2-40B4-BE49-F238E27FC236}">
                <a16:creationId xmlns:a16="http://schemas.microsoft.com/office/drawing/2014/main" id="{57EE541E-FE19-4B37-8278-581C834F66D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2538310" y="-3618968"/>
            <a:ext cx="18184709" cy="1363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0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t Equal 5">
            <a:extLst>
              <a:ext uri="{FF2B5EF4-FFF2-40B4-BE49-F238E27FC236}">
                <a16:creationId xmlns:a16="http://schemas.microsoft.com/office/drawing/2014/main" id="{849467B9-DAA6-4F66-8A63-8C8DA92D1643}"/>
              </a:ext>
            </a:extLst>
          </p:cNvPr>
          <p:cNvSpPr/>
          <p:nvPr/>
        </p:nvSpPr>
        <p:spPr>
          <a:xfrm>
            <a:off x="464697" y="5947954"/>
            <a:ext cx="1146389" cy="37446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Not Equal 6">
            <a:extLst>
              <a:ext uri="{FF2B5EF4-FFF2-40B4-BE49-F238E27FC236}">
                <a16:creationId xmlns:a16="http://schemas.microsoft.com/office/drawing/2014/main" id="{B723D525-A420-4549-A990-AEB568D94A7D}"/>
              </a:ext>
            </a:extLst>
          </p:cNvPr>
          <p:cNvSpPr/>
          <p:nvPr/>
        </p:nvSpPr>
        <p:spPr>
          <a:xfrm>
            <a:off x="1322491" y="5947954"/>
            <a:ext cx="1146389" cy="37446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sky, building, nature, outdoor&#10;&#10;Description generated with high confidence">
            <a:extLst>
              <a:ext uri="{FF2B5EF4-FFF2-40B4-BE49-F238E27FC236}">
                <a16:creationId xmlns:a16="http://schemas.microsoft.com/office/drawing/2014/main" id="{C89E3139-1D44-4317-8B34-41B87F615C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3214" r="16543"/>
          <a:stretch/>
        </p:blipFill>
        <p:spPr>
          <a:xfrm>
            <a:off x="123217" y="0"/>
            <a:ext cx="11945566" cy="9034449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73615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BA3F39-B009-4517-A65E-886D01098547}"/>
              </a:ext>
            </a:extLst>
          </p:cNvPr>
          <p:cNvSpPr txBox="1"/>
          <p:nvPr/>
        </p:nvSpPr>
        <p:spPr>
          <a:xfrm>
            <a:off x="4503981" y="7146758"/>
            <a:ext cx="93634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2" tooltip="http://commons.wikimedia.org/wiki/File:Mrs._Pankhurst.jpg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3" tooltip="https://creativecommons.org/licenses/by-sa/3.0/"/>
              </a:rPr>
              <a:t>CC BY-SA</a:t>
            </a:r>
            <a:endParaRPr lang="en-GB" sz="9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3ECBF7-443F-44FB-A62A-21BAC9005A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125" t="16270" r="22977" b="14411"/>
          <a:stretch/>
        </p:blipFill>
        <p:spPr>
          <a:xfrm>
            <a:off x="3205212" y="-147198"/>
            <a:ext cx="5592278" cy="6740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386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stone building with a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74CE862C-F274-4768-912C-D64712370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31199" y="429238"/>
            <a:ext cx="3074220" cy="2305665"/>
          </a:xfrm>
          <a:prstGeom prst="rect">
            <a:avLst/>
          </a:prstGeom>
        </p:spPr>
      </p:pic>
      <p:pic>
        <p:nvPicPr>
          <p:cNvPr id="8" name="Picture 7" descr="A picture containing wall, indoor&#10;&#10;Description generated with very high confidence">
            <a:extLst>
              <a:ext uri="{FF2B5EF4-FFF2-40B4-BE49-F238E27FC236}">
                <a16:creationId xmlns:a16="http://schemas.microsoft.com/office/drawing/2014/main" id="{809DE42A-5EAF-404D-8BA4-7778534D6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09542" y="1278712"/>
            <a:ext cx="2628640" cy="35177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DF0D74-64C2-4FCE-B931-3AA7C0F88BE3}"/>
              </a:ext>
            </a:extLst>
          </p:cNvPr>
          <p:cNvSpPr txBox="1"/>
          <p:nvPr/>
        </p:nvSpPr>
        <p:spPr>
          <a:xfrm>
            <a:off x="3683670" y="7008000"/>
            <a:ext cx="51246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 tooltip="http://en.wikiversity.org/wiki/Historical_Introduction_to_Philosophy/Nietzsche_Scratch_Page"/>
              </a:rPr>
              <a:t>This Photo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 tooltip="https://creativecommons.org/licenses/by-sa/3.0/"/>
              </a:rPr>
              <a:t>CC BY-SA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stone building&#10;&#10;Description generated with very high confidence">
            <a:extLst>
              <a:ext uri="{FF2B5EF4-FFF2-40B4-BE49-F238E27FC236}">
                <a16:creationId xmlns:a16="http://schemas.microsoft.com/office/drawing/2014/main" id="{624D5159-F253-4196-8AEF-022F25D23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19654" y="234015"/>
            <a:ext cx="3273851" cy="26961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80B169-73C5-4D58-A509-3AFE80E2476C}"/>
              </a:ext>
            </a:extLst>
          </p:cNvPr>
          <p:cNvSpPr txBox="1"/>
          <p:nvPr/>
        </p:nvSpPr>
        <p:spPr>
          <a:xfrm>
            <a:off x="2232214" y="7158000"/>
            <a:ext cx="83275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 tooltip="http://commons.wikimedia.org/wiki/File:Giza_Plateau_-_Great_Sphinx_with_Pyramid_of_Khafre_in_background.JPG"/>
              </a:rPr>
              <a:t>This Photo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 tooltip="https://creativecommons.org/licenses/by-sa/3.0/"/>
              </a:rPr>
              <a:t>CC BY-SA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388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7DF0D74-64C2-4FCE-B931-3AA7C0F88BE3}"/>
              </a:ext>
            </a:extLst>
          </p:cNvPr>
          <p:cNvSpPr txBox="1"/>
          <p:nvPr/>
        </p:nvSpPr>
        <p:spPr>
          <a:xfrm>
            <a:off x="3683670" y="7008000"/>
            <a:ext cx="51246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 tooltip="http://en.wikiversity.org/wiki/Historical_Introduction_to_Philosophy/Nietzsche_Scratch_Page"/>
              </a:rPr>
              <a:t>This Photo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creativecommons.org/licenses/by-sa/3.0/"/>
              </a:rPr>
              <a:t>CC BY-SA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80B169-73C5-4D58-A509-3AFE80E2476C}"/>
              </a:ext>
            </a:extLst>
          </p:cNvPr>
          <p:cNvSpPr txBox="1"/>
          <p:nvPr/>
        </p:nvSpPr>
        <p:spPr>
          <a:xfrm>
            <a:off x="2232214" y="7158000"/>
            <a:ext cx="83275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://commons.wikimedia.org/wiki/File:Giza_Plateau_-_Great_Sphinx_with_Pyramid_of_Khafre_in_background.JPG"/>
              </a:rPr>
              <a:t>This Photo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creativecommons.org/licenses/by-sa/3.0/"/>
              </a:rPr>
              <a:t>CC BY-SA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834BAF-F1F8-4FE0-944E-8C3C6DF5D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5275" y="991267"/>
            <a:ext cx="3645473" cy="487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61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7DF0D74-64C2-4FCE-B931-3AA7C0F88BE3}"/>
              </a:ext>
            </a:extLst>
          </p:cNvPr>
          <p:cNvSpPr txBox="1"/>
          <p:nvPr/>
        </p:nvSpPr>
        <p:spPr>
          <a:xfrm>
            <a:off x="3683670" y="7008000"/>
            <a:ext cx="51246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 tooltip="http://en.wikiversity.org/wiki/Historical_Introduction_to_Philosophy/Nietzsche_Scratch_Page"/>
              </a:rPr>
              <a:t>This Photo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creativecommons.org/licenses/by-sa/3.0/"/>
              </a:rPr>
              <a:t>CC BY-SA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80B169-73C5-4D58-A509-3AFE80E2476C}"/>
              </a:ext>
            </a:extLst>
          </p:cNvPr>
          <p:cNvSpPr txBox="1"/>
          <p:nvPr/>
        </p:nvSpPr>
        <p:spPr>
          <a:xfrm>
            <a:off x="2232214" y="7158000"/>
            <a:ext cx="83275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://commons.wikimedia.org/wiki/File:Giza_Plateau_-_Great_Sphinx_with_Pyramid_of_Khafre_in_background.JPG"/>
              </a:rPr>
              <a:t>This Photo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creativecommons.org/licenses/by-sa/3.0/"/>
              </a:rPr>
              <a:t>CC BY-SA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834BAF-F1F8-4FE0-944E-8C3C6DF5D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3263" y="991267"/>
            <a:ext cx="3645473" cy="487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1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ot Equal 6">
            <a:extLst>
              <a:ext uri="{FF2B5EF4-FFF2-40B4-BE49-F238E27FC236}">
                <a16:creationId xmlns:a16="http://schemas.microsoft.com/office/drawing/2014/main" id="{B723D525-A420-4549-A990-AEB568D94A7D}"/>
              </a:ext>
            </a:extLst>
          </p:cNvPr>
          <p:cNvSpPr/>
          <p:nvPr/>
        </p:nvSpPr>
        <p:spPr>
          <a:xfrm>
            <a:off x="1322491" y="5947954"/>
            <a:ext cx="1146389" cy="37446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indoor, person, laying&#10;&#10;Description generated with very high confidence">
            <a:extLst>
              <a:ext uri="{FF2B5EF4-FFF2-40B4-BE49-F238E27FC236}">
                <a16:creationId xmlns:a16="http://schemas.microsoft.com/office/drawing/2014/main" id="{8C0ECE0C-A148-47D2-BD1E-6B3546DA48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516"/>
          <a:stretch/>
        </p:blipFill>
        <p:spPr>
          <a:xfrm>
            <a:off x="-6650454" y="-6491927"/>
            <a:ext cx="25492907" cy="21494021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83085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7DF0D74-64C2-4FCE-B931-3AA7C0F88BE3}"/>
              </a:ext>
            </a:extLst>
          </p:cNvPr>
          <p:cNvSpPr txBox="1"/>
          <p:nvPr/>
        </p:nvSpPr>
        <p:spPr>
          <a:xfrm>
            <a:off x="3683670" y="7008000"/>
            <a:ext cx="51246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 tooltip="http://en.wikiversity.org/wiki/Historical_Introduction_to_Philosophy/Nietzsche_Scratch_Page"/>
              </a:rPr>
              <a:t>This Photo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creativecommons.org/licenses/by-sa/3.0/"/>
              </a:rPr>
              <a:t>CC BY-SA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80B169-73C5-4D58-A509-3AFE80E2476C}"/>
              </a:ext>
            </a:extLst>
          </p:cNvPr>
          <p:cNvSpPr txBox="1"/>
          <p:nvPr/>
        </p:nvSpPr>
        <p:spPr>
          <a:xfrm>
            <a:off x="2232214" y="7158000"/>
            <a:ext cx="83275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://commons.wikimedia.org/wiki/File:Giza_Plateau_-_Great_Sphinx_with_Pyramid_of_Khafre_in_background.JPG"/>
              </a:rPr>
              <a:t>This Photo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creativecommons.org/licenses/by-sa/3.0/"/>
              </a:rPr>
              <a:t>CC BY-SA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27A9F8-0D15-4349-B17C-4364C1625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2765" y="991267"/>
            <a:ext cx="3641813" cy="487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14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7DF0D74-64C2-4FCE-B931-3AA7C0F88BE3}"/>
              </a:ext>
            </a:extLst>
          </p:cNvPr>
          <p:cNvSpPr txBox="1"/>
          <p:nvPr/>
        </p:nvSpPr>
        <p:spPr>
          <a:xfrm>
            <a:off x="3683670" y="7008000"/>
            <a:ext cx="51246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 tooltip="http://en.wikiversity.org/wiki/Historical_Introduction_to_Philosophy/Nietzsche_Scratch_Page"/>
              </a:rPr>
              <a:t>This Photo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creativecommons.org/licenses/by-sa/3.0/"/>
              </a:rPr>
              <a:t>CC BY-SA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80B169-73C5-4D58-A509-3AFE80E2476C}"/>
              </a:ext>
            </a:extLst>
          </p:cNvPr>
          <p:cNvSpPr txBox="1"/>
          <p:nvPr/>
        </p:nvSpPr>
        <p:spPr>
          <a:xfrm>
            <a:off x="2232214" y="7158000"/>
            <a:ext cx="83275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://commons.wikimedia.org/wiki/File:Giza_Plateau_-_Great_Sphinx_with_Pyramid_of_Khafre_in_background.JPG"/>
              </a:rPr>
              <a:t>This Photo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creativecommons.org/licenses/by-sa/3.0/"/>
              </a:rPr>
              <a:t>CC BY-SA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27A9F8-0D15-4349-B17C-4364C1625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2765" y="991267"/>
            <a:ext cx="3641813" cy="4875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041CCD-3B83-4B29-A225-72949547B0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765" y="991267"/>
            <a:ext cx="3645473" cy="4875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8ED4AC-929F-450F-A22B-93BDE293C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105" y="991267"/>
            <a:ext cx="3641813" cy="4875466"/>
          </a:xfrm>
          <a:prstGeom prst="rect">
            <a:avLst/>
          </a:prstGeom>
        </p:spPr>
      </p:pic>
      <p:pic>
        <p:nvPicPr>
          <p:cNvPr id="8" name="Picture 7" descr="A close up of a persons face&#10;&#10;Description generated with very high confidence">
            <a:extLst>
              <a:ext uri="{FF2B5EF4-FFF2-40B4-BE49-F238E27FC236}">
                <a16:creationId xmlns:a16="http://schemas.microsoft.com/office/drawing/2014/main" id="{4C226607-CF00-425A-BC9C-DB477D1A0D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63869" y="2371263"/>
            <a:ext cx="1591912" cy="10577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962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A39DDD-C40E-4D5B-9BF9-D8BE0856B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27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t Equal 5">
            <a:extLst>
              <a:ext uri="{FF2B5EF4-FFF2-40B4-BE49-F238E27FC236}">
                <a16:creationId xmlns:a16="http://schemas.microsoft.com/office/drawing/2014/main" id="{849467B9-DAA6-4F66-8A63-8C8DA92D1643}"/>
              </a:ext>
            </a:extLst>
          </p:cNvPr>
          <p:cNvSpPr/>
          <p:nvPr/>
        </p:nvSpPr>
        <p:spPr>
          <a:xfrm>
            <a:off x="464697" y="5947954"/>
            <a:ext cx="1146389" cy="37446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Not Equal 6">
            <a:extLst>
              <a:ext uri="{FF2B5EF4-FFF2-40B4-BE49-F238E27FC236}">
                <a16:creationId xmlns:a16="http://schemas.microsoft.com/office/drawing/2014/main" id="{B723D525-A420-4549-A990-AEB568D94A7D}"/>
              </a:ext>
            </a:extLst>
          </p:cNvPr>
          <p:cNvSpPr/>
          <p:nvPr/>
        </p:nvSpPr>
        <p:spPr>
          <a:xfrm>
            <a:off x="1322491" y="5947954"/>
            <a:ext cx="1146389" cy="37446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F64963-C310-48CF-84FA-13E46FF9F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9848"/>
            <a:ext cx="12192000" cy="518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09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t Equal 5">
            <a:extLst>
              <a:ext uri="{FF2B5EF4-FFF2-40B4-BE49-F238E27FC236}">
                <a16:creationId xmlns:a16="http://schemas.microsoft.com/office/drawing/2014/main" id="{849467B9-DAA6-4F66-8A63-8C8DA92D1643}"/>
              </a:ext>
            </a:extLst>
          </p:cNvPr>
          <p:cNvSpPr/>
          <p:nvPr/>
        </p:nvSpPr>
        <p:spPr>
          <a:xfrm>
            <a:off x="464697" y="5947954"/>
            <a:ext cx="1146389" cy="37446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Not Equal 6">
            <a:extLst>
              <a:ext uri="{FF2B5EF4-FFF2-40B4-BE49-F238E27FC236}">
                <a16:creationId xmlns:a16="http://schemas.microsoft.com/office/drawing/2014/main" id="{B723D525-A420-4549-A990-AEB568D94A7D}"/>
              </a:ext>
            </a:extLst>
          </p:cNvPr>
          <p:cNvSpPr/>
          <p:nvPr/>
        </p:nvSpPr>
        <p:spPr>
          <a:xfrm>
            <a:off x="1322491" y="5947954"/>
            <a:ext cx="1146389" cy="37446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F64963-C310-48CF-84FA-13E46FF9FF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90" t="55614" r="46290" b="12709"/>
          <a:stretch/>
        </p:blipFill>
        <p:spPr>
          <a:xfrm>
            <a:off x="4748981" y="162876"/>
            <a:ext cx="3598605" cy="602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0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t Equal 5">
            <a:extLst>
              <a:ext uri="{FF2B5EF4-FFF2-40B4-BE49-F238E27FC236}">
                <a16:creationId xmlns:a16="http://schemas.microsoft.com/office/drawing/2014/main" id="{849467B9-DAA6-4F66-8A63-8C8DA92D1643}"/>
              </a:ext>
            </a:extLst>
          </p:cNvPr>
          <p:cNvSpPr/>
          <p:nvPr/>
        </p:nvSpPr>
        <p:spPr>
          <a:xfrm>
            <a:off x="464697" y="5947954"/>
            <a:ext cx="1146389" cy="37446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Not Equal 6">
            <a:extLst>
              <a:ext uri="{FF2B5EF4-FFF2-40B4-BE49-F238E27FC236}">
                <a16:creationId xmlns:a16="http://schemas.microsoft.com/office/drawing/2014/main" id="{B723D525-A420-4549-A990-AEB568D94A7D}"/>
              </a:ext>
            </a:extLst>
          </p:cNvPr>
          <p:cNvSpPr/>
          <p:nvPr/>
        </p:nvSpPr>
        <p:spPr>
          <a:xfrm>
            <a:off x="1322491" y="5947954"/>
            <a:ext cx="1146389" cy="37446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D90D4E-61B9-40D1-935E-D42BB0297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75"/>
            <a:ext cx="12192000" cy="699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77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t Equal 5">
            <a:extLst>
              <a:ext uri="{FF2B5EF4-FFF2-40B4-BE49-F238E27FC236}">
                <a16:creationId xmlns:a16="http://schemas.microsoft.com/office/drawing/2014/main" id="{849467B9-DAA6-4F66-8A63-8C8DA92D1643}"/>
              </a:ext>
            </a:extLst>
          </p:cNvPr>
          <p:cNvSpPr/>
          <p:nvPr/>
        </p:nvSpPr>
        <p:spPr>
          <a:xfrm>
            <a:off x="464697" y="5947954"/>
            <a:ext cx="1146389" cy="37446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Not Equal 6">
            <a:extLst>
              <a:ext uri="{FF2B5EF4-FFF2-40B4-BE49-F238E27FC236}">
                <a16:creationId xmlns:a16="http://schemas.microsoft.com/office/drawing/2014/main" id="{B723D525-A420-4549-A990-AEB568D94A7D}"/>
              </a:ext>
            </a:extLst>
          </p:cNvPr>
          <p:cNvSpPr/>
          <p:nvPr/>
        </p:nvSpPr>
        <p:spPr>
          <a:xfrm>
            <a:off x="1322491" y="5947954"/>
            <a:ext cx="1146389" cy="37446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 descr="A statue of a person&#10;&#10;Description generated with high confidence">
            <a:extLst>
              <a:ext uri="{FF2B5EF4-FFF2-40B4-BE49-F238E27FC236}">
                <a16:creationId xmlns:a16="http://schemas.microsoft.com/office/drawing/2014/main" id="{22377482-FFED-4285-BA11-C23572DF3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098036" y="685800"/>
            <a:ext cx="3995928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C63097-9981-4929-8C00-53C089C18998}"/>
              </a:ext>
            </a:extLst>
          </p:cNvPr>
          <p:cNvSpPr txBox="1"/>
          <p:nvPr/>
        </p:nvSpPr>
        <p:spPr>
          <a:xfrm>
            <a:off x="4098036" y="6172200"/>
            <a:ext cx="39959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commons.wikimedia.org/wiki/File:Roman_-_Portrait_of_the_Emperor_Marcus_Aurelius_-_Walters_23215.jpg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sa/3.0/"/>
              </a:rPr>
              <a:t>CC BY-SA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406693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at the camera&#10;&#10;Description generated with very high confidence">
            <a:extLst>
              <a:ext uri="{FF2B5EF4-FFF2-40B4-BE49-F238E27FC236}">
                <a16:creationId xmlns:a16="http://schemas.microsoft.com/office/drawing/2014/main" id="{5656B06D-14B7-44D2-BCBF-3C37B9810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96277" y="587375"/>
            <a:ext cx="509154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F4320F-AA68-4940-B51E-09A9D43F8743}"/>
              </a:ext>
            </a:extLst>
          </p:cNvPr>
          <p:cNvSpPr txBox="1"/>
          <p:nvPr/>
        </p:nvSpPr>
        <p:spPr>
          <a:xfrm>
            <a:off x="3550227" y="6858000"/>
            <a:ext cx="50915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://www.wikigallery.org/wiki/painting_387859/Italian-School/Portrait-Of-Mona-Lisa-%28After-Leonardo-Da-Vinci%29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-nc-nd/3.0/"/>
              </a:rPr>
              <a:t>CC BY-NC-ND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693447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ot Equal 6">
            <a:extLst>
              <a:ext uri="{FF2B5EF4-FFF2-40B4-BE49-F238E27FC236}">
                <a16:creationId xmlns:a16="http://schemas.microsoft.com/office/drawing/2014/main" id="{B723D525-A420-4549-A990-AEB568D94A7D}"/>
              </a:ext>
            </a:extLst>
          </p:cNvPr>
          <p:cNvSpPr/>
          <p:nvPr/>
        </p:nvSpPr>
        <p:spPr>
          <a:xfrm>
            <a:off x="1322491" y="5947954"/>
            <a:ext cx="1146389" cy="37446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indoor, person, laying&#10;&#10;Description generated with very high confidence">
            <a:extLst>
              <a:ext uri="{FF2B5EF4-FFF2-40B4-BE49-F238E27FC236}">
                <a16:creationId xmlns:a16="http://schemas.microsoft.com/office/drawing/2014/main" id="{8C0ECE0C-A148-47D2-BD1E-6B3546DA48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516"/>
          <a:stretch/>
        </p:blipFill>
        <p:spPr>
          <a:xfrm>
            <a:off x="-32918400" y="-23040740"/>
            <a:ext cx="71388514" cy="60190319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B48D8B2-FEE7-4C8B-921F-81BD55EFD271}"/>
              </a:ext>
            </a:extLst>
          </p:cNvPr>
          <p:cNvSpPr/>
          <p:nvPr/>
        </p:nvSpPr>
        <p:spPr>
          <a:xfrm>
            <a:off x="-7989190" y="2694909"/>
            <a:ext cx="1919129" cy="2013279"/>
          </a:xfrm>
          <a:prstGeom prst="ellipse">
            <a:avLst/>
          </a:prstGeom>
          <a:solidFill>
            <a:srgbClr val="F7F7F7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60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ot Equal 6">
            <a:extLst>
              <a:ext uri="{FF2B5EF4-FFF2-40B4-BE49-F238E27FC236}">
                <a16:creationId xmlns:a16="http://schemas.microsoft.com/office/drawing/2014/main" id="{B723D525-A420-4549-A990-AEB568D94A7D}"/>
              </a:ext>
            </a:extLst>
          </p:cNvPr>
          <p:cNvSpPr/>
          <p:nvPr/>
        </p:nvSpPr>
        <p:spPr>
          <a:xfrm>
            <a:off x="1322491" y="5947954"/>
            <a:ext cx="1146389" cy="37446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indoor, person, laying&#10;&#10;Description generated with very high confidence">
            <a:extLst>
              <a:ext uri="{FF2B5EF4-FFF2-40B4-BE49-F238E27FC236}">
                <a16:creationId xmlns:a16="http://schemas.microsoft.com/office/drawing/2014/main" id="{8C0ECE0C-A148-47D2-BD1E-6B3546DA48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516"/>
          <a:stretch/>
        </p:blipFill>
        <p:spPr>
          <a:xfrm>
            <a:off x="1045558" y="-437477"/>
            <a:ext cx="10100883" cy="8516431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D9DEF6-7CF0-4B73-8C58-B0111A444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8899" y="-160520"/>
            <a:ext cx="6514201" cy="7179040"/>
          </a:xfrm>
          <a:prstGeom prst="rect">
            <a:avLst/>
          </a:prstGeom>
        </p:spPr>
      </p:pic>
      <p:pic>
        <p:nvPicPr>
          <p:cNvPr id="5" name="Picture 4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E4386985-1509-4706-9E67-E5BBBC4288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611086" y="535577"/>
            <a:ext cx="8182794" cy="6128440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B1780B-E59F-4A44-B79D-059B8CC14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8880" y="0"/>
            <a:ext cx="7089042" cy="73058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619F1D-C113-488E-AC3E-5372BEB00C0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125" t="16270" r="22977" b="14411"/>
          <a:stretch/>
        </p:blipFill>
        <p:spPr>
          <a:xfrm>
            <a:off x="3034408" y="282678"/>
            <a:ext cx="5592278" cy="6740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700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ot Equal 6">
            <a:extLst>
              <a:ext uri="{FF2B5EF4-FFF2-40B4-BE49-F238E27FC236}">
                <a16:creationId xmlns:a16="http://schemas.microsoft.com/office/drawing/2014/main" id="{B723D525-A420-4549-A990-AEB568D94A7D}"/>
              </a:ext>
            </a:extLst>
          </p:cNvPr>
          <p:cNvSpPr/>
          <p:nvPr/>
        </p:nvSpPr>
        <p:spPr>
          <a:xfrm>
            <a:off x="1322491" y="5947954"/>
            <a:ext cx="1146389" cy="37446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indoor, person, laying&#10;&#10;Description generated with very high confidence">
            <a:extLst>
              <a:ext uri="{FF2B5EF4-FFF2-40B4-BE49-F238E27FC236}">
                <a16:creationId xmlns:a16="http://schemas.microsoft.com/office/drawing/2014/main" id="{8C0ECE0C-A148-47D2-BD1E-6B3546DA48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516"/>
          <a:stretch/>
        </p:blipFill>
        <p:spPr>
          <a:xfrm>
            <a:off x="1045558" y="-437477"/>
            <a:ext cx="10100883" cy="8516431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D9DEF6-7CF0-4B73-8C58-B0111A444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8899" y="-160520"/>
            <a:ext cx="6514201" cy="7179040"/>
          </a:xfrm>
          <a:prstGeom prst="rect">
            <a:avLst/>
          </a:prstGeom>
        </p:spPr>
      </p:pic>
      <p:pic>
        <p:nvPicPr>
          <p:cNvPr id="5" name="Picture 4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E4386985-1509-4706-9E67-E5BBBC4288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611086" y="535577"/>
            <a:ext cx="8182794" cy="6128440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B1780B-E59F-4A44-B79D-059B8CC14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8880" y="0"/>
            <a:ext cx="7089042" cy="73058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619F1D-C113-488E-AC3E-5372BEB00C0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125" t="16270" r="22977" b="14411"/>
          <a:stretch/>
        </p:blipFill>
        <p:spPr>
          <a:xfrm>
            <a:off x="3034408" y="282678"/>
            <a:ext cx="5592278" cy="6740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68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ot Equal 6">
            <a:extLst>
              <a:ext uri="{FF2B5EF4-FFF2-40B4-BE49-F238E27FC236}">
                <a16:creationId xmlns:a16="http://schemas.microsoft.com/office/drawing/2014/main" id="{B723D525-A420-4549-A990-AEB568D94A7D}"/>
              </a:ext>
            </a:extLst>
          </p:cNvPr>
          <p:cNvSpPr/>
          <p:nvPr/>
        </p:nvSpPr>
        <p:spPr>
          <a:xfrm>
            <a:off x="1322491" y="5947954"/>
            <a:ext cx="1146389" cy="37446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indoor, person, laying&#10;&#10;Description generated with very high confidence">
            <a:extLst>
              <a:ext uri="{FF2B5EF4-FFF2-40B4-BE49-F238E27FC236}">
                <a16:creationId xmlns:a16="http://schemas.microsoft.com/office/drawing/2014/main" id="{8C0ECE0C-A148-47D2-BD1E-6B3546DA48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516"/>
          <a:stretch/>
        </p:blipFill>
        <p:spPr>
          <a:xfrm>
            <a:off x="1045558" y="-437477"/>
            <a:ext cx="10100883" cy="8516431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D9DEF6-7CF0-4B73-8C58-B0111A444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8899" y="-160520"/>
            <a:ext cx="6514201" cy="7179040"/>
          </a:xfrm>
          <a:prstGeom prst="rect">
            <a:avLst/>
          </a:prstGeom>
        </p:spPr>
      </p:pic>
      <p:pic>
        <p:nvPicPr>
          <p:cNvPr id="5" name="Picture 4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E4386985-1509-4706-9E67-E5BBBC4288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611086" y="535577"/>
            <a:ext cx="8182794" cy="6128440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B1780B-E59F-4A44-B79D-059B8CC14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8880" y="0"/>
            <a:ext cx="7089042" cy="73058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619F1D-C113-488E-AC3E-5372BEB00C0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125" t="16270" r="22977" b="14411"/>
          <a:stretch/>
        </p:blipFill>
        <p:spPr>
          <a:xfrm>
            <a:off x="3034408" y="282678"/>
            <a:ext cx="5592278" cy="6740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886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0F22846-19B9-43E7-AEF6-8970907C5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087525" y="-7832035"/>
            <a:ext cx="21544219" cy="2374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4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083A68-680A-4CE0-BD4A-FACC951EF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277" y="-108515"/>
            <a:ext cx="6419823" cy="7075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DBF32D-8795-41D2-831E-F40DCD981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723" y="2490476"/>
            <a:ext cx="716127" cy="4746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F07153-9D30-443F-98F9-575A89D88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223" y="2348901"/>
            <a:ext cx="716127" cy="474674"/>
          </a:xfrm>
          <a:prstGeom prst="rect">
            <a:avLst/>
          </a:prstGeom>
        </p:spPr>
      </p:pic>
      <p:sp>
        <p:nvSpPr>
          <p:cNvPr id="10" name="Not Equal 9">
            <a:extLst>
              <a:ext uri="{FF2B5EF4-FFF2-40B4-BE49-F238E27FC236}">
                <a16:creationId xmlns:a16="http://schemas.microsoft.com/office/drawing/2014/main" id="{6FDD462B-6809-4631-A64D-5D36096BE64A}"/>
              </a:ext>
            </a:extLst>
          </p:cNvPr>
          <p:cNvSpPr/>
          <p:nvPr/>
        </p:nvSpPr>
        <p:spPr>
          <a:xfrm>
            <a:off x="304800" y="5778500"/>
            <a:ext cx="1384300" cy="622300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Not Equal 11">
            <a:extLst>
              <a:ext uri="{FF2B5EF4-FFF2-40B4-BE49-F238E27FC236}">
                <a16:creationId xmlns:a16="http://schemas.microsoft.com/office/drawing/2014/main" id="{E965341E-82F6-4F1D-AB49-A47D9DB8594B}"/>
              </a:ext>
            </a:extLst>
          </p:cNvPr>
          <p:cNvSpPr/>
          <p:nvPr/>
        </p:nvSpPr>
        <p:spPr>
          <a:xfrm>
            <a:off x="1625600" y="3429000"/>
            <a:ext cx="882650" cy="622300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55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0F22846-19B9-43E7-AEF6-8970907C5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4800" y="-124710"/>
            <a:ext cx="6449214" cy="710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130</Words>
  <Application>Microsoft Office PowerPoint</Application>
  <PresentationFormat>Widescreen</PresentationFormat>
  <Paragraphs>13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15</cp:revision>
  <dcterms:created xsi:type="dcterms:W3CDTF">2018-02-11T14:32:18Z</dcterms:created>
  <dcterms:modified xsi:type="dcterms:W3CDTF">2018-09-14T13:31:19Z</dcterms:modified>
</cp:coreProperties>
</file>