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E18"/>
    <a:srgbClr val="251B19"/>
    <a:srgbClr val="EFEFEF"/>
    <a:srgbClr val="F7F7F7"/>
    <a:srgbClr val="C7C4BF"/>
    <a:srgbClr val="EF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A284-BD7D-46A8-8D65-17D6EA4A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B5A78-C7CF-49DA-AC1C-96FCEFE0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9CE8-F7DA-4CB9-A9DD-41B228A9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572F-D811-45B1-B269-2E3C334C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90D2-45A1-435D-9715-321F0C8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5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7F1E-F5B8-4BA2-B278-13DA9C25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B5503-68A4-4907-9619-00E2D4AA9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0F184-D9EF-431F-BF6D-7456D30E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7EDB-8D64-4A01-B66E-1D829455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CD8A-F393-4F6A-A11E-4AE62DA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0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91175-1798-4E90-AC00-24626A1D4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0E5B9-4306-4600-B833-434E19D28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CB87-1C57-4535-A457-89EA2F56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E1F0-FAAC-4830-8A68-BA36077F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EF16-153F-42F6-B5D9-A1474E3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5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5A98-0A54-4509-B54A-872A3B93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A3FC-E26D-4524-9517-CB6D7C82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0563-CD64-4685-A586-C17433D6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8036-4403-41C2-8290-06330B68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A18B-1978-4A7B-BE9F-AFDC6671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B07E-126B-4325-B895-AC521B26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15BDD-70F1-4136-9BAF-18D196AC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D7EF-DDB1-4066-BC80-33DD1336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5919-E9F4-43AB-B278-F69717A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F060F-F352-40B8-ADE2-848F553A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3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489A-5657-46F8-8583-AA64311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967-683D-42E3-A8B5-CEE0ED2EE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6449F-6272-4679-85E3-DB3900F90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ABBDA-21F3-43BE-B79B-3584695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6AB35-68D6-4D9B-980E-769DF330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AFF9-7640-4CA5-969F-496A783A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5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DC2D-6B7F-432B-9C75-3D94EBBE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A837A-E04C-42B0-8248-5B62B4492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4046-EB66-4D7F-9507-E02D4131E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56DD3-666B-4EF1-9FA2-0688F43D2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8B1EE-01F5-402E-817C-E003847E1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13132-5727-4E50-A1A8-0E115DBF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DE903-0B48-4E5D-99DD-F38AFC3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11119-0772-4952-851A-A3F7E1C2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BB70-3943-45FA-BCDF-39F71452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08167-564A-40A9-991B-958DFE87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F52B1-9A13-413C-A1F5-5FF7855D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7B5C0-0489-44F9-B174-B38F1E8B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78F67-7C34-4865-BCF9-7983FF1F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C364F-220C-488E-A50B-7B833147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3AB4-6A4E-4009-B365-8AA1980B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2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F01F-E563-4A8A-BF85-80A28FAC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031C-7E46-4B24-A070-2DDD70FE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F1E34-1A5F-486E-B07E-FB13ACB3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04C7-29B7-4157-A439-1CF2F671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8DC2D-3108-469F-8362-C3A75F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6F8EB-53B0-468A-AB1E-A2266C22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1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59F6-BFA4-484B-B382-EE064CF5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EA6BA-D5C5-41B1-9869-BD7DAB66D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823C-5477-4A83-A479-E0A3245F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082F1-FD58-4D21-8343-A062F92D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CF450-BB19-42D8-99DA-53C11A0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B21F2-4FF8-4BF6-81A9-A1BEEA5D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03B9-3456-4FED-9BBE-32280F3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24D3-EE15-47FC-880B-DDA741F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6A00-2B52-4163-9035-68C8659EC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E0B1-E95B-442B-A8F7-9199DCE43C2D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C7F5-487C-4489-A601-E9C7CA392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8FD4-B7E9-4D1C-89AA-6FA9FB17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F7B5-A22F-4B46-A970-953872C2F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siamon89.deviantart.com/art/Taurus-IV-Meeting-Room-2433949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siamon89.deviantart.com/art/Taurus-IV-Meeting-Room-2433949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siamon89.deviantart.com/art/Taurus-IV-Meeting-Room-2433949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siamon89.deviantart.com/art/Taurus-IV-Meeting-Room-243394987" TargetMode="External"/><Relationship Id="rId4" Type="http://schemas.openxmlformats.org/officeDocument/2006/relationships/hyperlink" Target="http://keeganwest.deviantart.com/art/Control-Room-Entrance-2571318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ismic.com/2007/08/06/levitation-and-flying-saucer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siamon89.deviantart.com/art/Taurus-IV-Meeting-Room-2433949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siamon89.deviantart.com/art/Taurus-IV-Meeting-Room-243394987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 Equal 6">
            <a:extLst>
              <a:ext uri="{FF2B5EF4-FFF2-40B4-BE49-F238E27FC236}">
                <a16:creationId xmlns:a16="http://schemas.microsoft.com/office/drawing/2014/main" id="{B723D525-A420-4549-A990-AEB568D94A7D}"/>
              </a:ext>
            </a:extLst>
          </p:cNvPr>
          <p:cNvSpPr/>
          <p:nvPr/>
        </p:nvSpPr>
        <p:spPr>
          <a:xfrm>
            <a:off x="1322491" y="5947954"/>
            <a:ext cx="1146389" cy="374469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A large room&#10;&#10;Description generated with very high confidence">
            <a:extLst>
              <a:ext uri="{FF2B5EF4-FFF2-40B4-BE49-F238E27FC236}">
                <a16:creationId xmlns:a16="http://schemas.microsoft.com/office/drawing/2014/main" id="{9D5AA8BA-70C6-48BA-B156-7D359A0C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08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0D377-38D6-4A04-B7F0-E23F71B4DB70}"/>
              </a:ext>
            </a:extLst>
          </p:cNvPr>
          <p:cNvSpPr txBox="1"/>
          <p:nvPr/>
        </p:nvSpPr>
        <p:spPr>
          <a:xfrm>
            <a:off x="450568" y="7308000"/>
            <a:ext cx="1219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siamon89.deviantart.com/art/Taurus-IV-Meeting-Room-2433949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7338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 Equal 6">
            <a:extLst>
              <a:ext uri="{FF2B5EF4-FFF2-40B4-BE49-F238E27FC236}">
                <a16:creationId xmlns:a16="http://schemas.microsoft.com/office/drawing/2014/main" id="{B723D525-A420-4549-A990-AEB568D94A7D}"/>
              </a:ext>
            </a:extLst>
          </p:cNvPr>
          <p:cNvSpPr/>
          <p:nvPr/>
        </p:nvSpPr>
        <p:spPr>
          <a:xfrm>
            <a:off x="1322491" y="5947954"/>
            <a:ext cx="1146389" cy="374469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A large room&#10;&#10;Description generated with very high confidence">
            <a:extLst>
              <a:ext uri="{FF2B5EF4-FFF2-40B4-BE49-F238E27FC236}">
                <a16:creationId xmlns:a16="http://schemas.microsoft.com/office/drawing/2014/main" id="{9D5AA8BA-70C6-48BA-B156-7D359A0C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08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0D377-38D6-4A04-B7F0-E23F71B4DB70}"/>
              </a:ext>
            </a:extLst>
          </p:cNvPr>
          <p:cNvSpPr txBox="1"/>
          <p:nvPr/>
        </p:nvSpPr>
        <p:spPr>
          <a:xfrm>
            <a:off x="450568" y="7308000"/>
            <a:ext cx="1219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siamon89.deviantart.com/art/Taurus-IV-Meeting-Room-2433949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9644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 Equal 6">
            <a:extLst>
              <a:ext uri="{FF2B5EF4-FFF2-40B4-BE49-F238E27FC236}">
                <a16:creationId xmlns:a16="http://schemas.microsoft.com/office/drawing/2014/main" id="{B723D525-A420-4549-A990-AEB568D94A7D}"/>
              </a:ext>
            </a:extLst>
          </p:cNvPr>
          <p:cNvSpPr/>
          <p:nvPr/>
        </p:nvSpPr>
        <p:spPr>
          <a:xfrm>
            <a:off x="1322491" y="5947954"/>
            <a:ext cx="1146389" cy="374469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A large room&#10;&#10;Description generated with very high confidence">
            <a:extLst>
              <a:ext uri="{FF2B5EF4-FFF2-40B4-BE49-F238E27FC236}">
                <a16:creationId xmlns:a16="http://schemas.microsoft.com/office/drawing/2014/main" id="{9D5AA8BA-70C6-48BA-B156-7D359A0C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138" y="-42788"/>
            <a:ext cx="12190862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0D377-38D6-4A04-B7F0-E23F71B4DB70}"/>
              </a:ext>
            </a:extLst>
          </p:cNvPr>
          <p:cNvSpPr txBox="1"/>
          <p:nvPr/>
        </p:nvSpPr>
        <p:spPr>
          <a:xfrm>
            <a:off x="450568" y="7308000"/>
            <a:ext cx="1219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siamon89.deviantart.com/art/Taurus-IV-Meeting-Room-2433949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D73C3-C032-43E9-898F-36F2CA64147D}"/>
              </a:ext>
            </a:extLst>
          </p:cNvPr>
          <p:cNvSpPr/>
          <p:nvPr/>
        </p:nvSpPr>
        <p:spPr>
          <a:xfrm rot="762804">
            <a:off x="2266007" y="2910350"/>
            <a:ext cx="1234640" cy="224234"/>
          </a:xfrm>
          <a:prstGeom prst="rect">
            <a:avLst/>
          </a:prstGeom>
          <a:solidFill>
            <a:srgbClr val="251B1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59B04-CE5E-4828-A7EF-C74980C8BE91}"/>
              </a:ext>
            </a:extLst>
          </p:cNvPr>
          <p:cNvSpPr txBox="1"/>
          <p:nvPr/>
        </p:nvSpPr>
        <p:spPr>
          <a:xfrm rot="733019">
            <a:off x="2479676" y="3155903"/>
            <a:ext cx="708025" cy="52322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LUNAR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7700D-0EC6-4FB6-868C-CAE89EF13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001" y="3038822"/>
            <a:ext cx="88399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 Equal 6">
            <a:extLst>
              <a:ext uri="{FF2B5EF4-FFF2-40B4-BE49-F238E27FC236}">
                <a16:creationId xmlns:a16="http://schemas.microsoft.com/office/drawing/2014/main" id="{B723D525-A420-4549-A990-AEB568D94A7D}"/>
              </a:ext>
            </a:extLst>
          </p:cNvPr>
          <p:cNvSpPr/>
          <p:nvPr/>
        </p:nvSpPr>
        <p:spPr>
          <a:xfrm>
            <a:off x="1322491" y="5947954"/>
            <a:ext cx="1146389" cy="374469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 descr="A screen shot of a living room&#10;&#10;Description generated with high confidence">
            <a:extLst>
              <a:ext uri="{FF2B5EF4-FFF2-40B4-BE49-F238E27FC236}">
                <a16:creationId xmlns:a16="http://schemas.microsoft.com/office/drawing/2014/main" id="{21549305-ABFF-4ECB-97F2-BC2FC20D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086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0D377-38D6-4A04-B7F0-E23F71B4DB70}"/>
              </a:ext>
            </a:extLst>
          </p:cNvPr>
          <p:cNvSpPr txBox="1"/>
          <p:nvPr/>
        </p:nvSpPr>
        <p:spPr>
          <a:xfrm>
            <a:off x="450568" y="7308000"/>
            <a:ext cx="1219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siamon89.deviantart.com/art/Taurus-IV-Meeting-Room-2433949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3085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 Equal 6">
            <a:extLst>
              <a:ext uri="{FF2B5EF4-FFF2-40B4-BE49-F238E27FC236}">
                <a16:creationId xmlns:a16="http://schemas.microsoft.com/office/drawing/2014/main" id="{B723D525-A420-4549-A990-AEB568D94A7D}"/>
              </a:ext>
            </a:extLst>
          </p:cNvPr>
          <p:cNvSpPr/>
          <p:nvPr/>
        </p:nvSpPr>
        <p:spPr>
          <a:xfrm>
            <a:off x="1322491" y="5947954"/>
            <a:ext cx="1146389" cy="374469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sky, outdoor, transport&#10;&#10;Description generated with high confidence">
            <a:extLst>
              <a:ext uri="{FF2B5EF4-FFF2-40B4-BE49-F238E27FC236}">
                <a16:creationId xmlns:a16="http://schemas.microsoft.com/office/drawing/2014/main" id="{A94D4577-B5C5-4431-8EE1-2F899AA0B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9713" y="89453"/>
            <a:ext cx="9104243" cy="6838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0D377-38D6-4A04-B7F0-E23F71B4DB70}"/>
              </a:ext>
            </a:extLst>
          </p:cNvPr>
          <p:cNvSpPr txBox="1"/>
          <p:nvPr/>
        </p:nvSpPr>
        <p:spPr>
          <a:xfrm>
            <a:off x="450568" y="7308000"/>
            <a:ext cx="1219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siamon89.deviantart.com/art/Taurus-IV-Meeting-Room-2433949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236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 Equal 6">
            <a:extLst>
              <a:ext uri="{FF2B5EF4-FFF2-40B4-BE49-F238E27FC236}">
                <a16:creationId xmlns:a16="http://schemas.microsoft.com/office/drawing/2014/main" id="{B723D525-A420-4549-A990-AEB568D94A7D}"/>
              </a:ext>
            </a:extLst>
          </p:cNvPr>
          <p:cNvSpPr/>
          <p:nvPr/>
        </p:nvSpPr>
        <p:spPr>
          <a:xfrm>
            <a:off x="1322491" y="5947954"/>
            <a:ext cx="1146389" cy="374469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0D377-38D6-4A04-B7F0-E23F71B4DB70}"/>
              </a:ext>
            </a:extLst>
          </p:cNvPr>
          <p:cNvSpPr txBox="1"/>
          <p:nvPr/>
        </p:nvSpPr>
        <p:spPr>
          <a:xfrm>
            <a:off x="450568" y="7308000"/>
            <a:ext cx="12190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siamon89.deviantart.com/art/Taurus-IV-Meeting-Room-24339498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F9343-260F-48F5-933E-22656F313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774"/>
            <a:ext cx="12192000" cy="66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18</cp:revision>
  <dcterms:created xsi:type="dcterms:W3CDTF">2018-02-11T14:32:18Z</dcterms:created>
  <dcterms:modified xsi:type="dcterms:W3CDTF">2022-06-09T23:18:37Z</dcterms:modified>
</cp:coreProperties>
</file>