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165E-FC77-47F9-BD8F-82A31C6E2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7E538-3636-4CA3-B658-3828414D9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1C33-A00E-481E-897E-68629299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55DE-3151-4208-9D1C-269A5755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232E-D69F-4FEE-A466-78E683F9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6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4D81-5642-452E-918B-A761AC18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34F7-D8D1-476F-A090-EBB1B7821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285D-4909-4336-B8B5-024537E6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C4DC-E07F-44F4-B99B-A4EEE0F0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E1AA0-E31F-4D54-BFE9-3B897FB1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8F5D0-DE79-41A0-9BBA-EF18D7652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6EB07-A126-41A8-9C3B-F34B7F9EA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1760-BDCA-4F00-9A6E-4B452431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84B5-2C15-455A-91BE-72557A84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97C2-9A6E-4AD6-8741-8CEF68CA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2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E8B8-F1D2-4964-9281-62CA66BF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B1F6-6050-41AB-A96A-DD421CFCC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705A-D99D-4DE7-A60B-1B2D795B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E3DC2-D820-4E21-B143-EA8B5433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DD8DA-602C-48CE-AB38-2047BDB4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5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0244-3ABF-4613-939B-A66572F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29700-3606-4333-88B9-FAC316C1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E7FDD-DFDD-428E-BB44-5DCCC1A9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C284-4EB2-4B3E-892B-2AF512EB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0904-BCCD-4875-B2E0-83A98E4D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0F4D-05FE-4C9E-916D-3C0CD285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081E-EDCB-4799-8FF9-05AF8592A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CF3DC-071A-4B4B-88D9-CDE6024AE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C11DA-6CFA-4DD9-AEAA-140002DF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4CD11-8956-4F8A-A6E0-D43ECBB5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F54F3-5654-4211-8D09-4E00C707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B5F6-A41C-4CA8-81CB-3E6AFE0C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175F1-89DD-4617-9698-00A7BF072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9DA52-EFEE-49CD-90A5-1B9C60BB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AEE88-B4BF-4B48-A872-B93436F23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C1624-C7C4-4A57-ABF8-DEEA4A563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F1706-E44E-4051-A45F-5B80836B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99ABD-9895-46FC-8C76-B1A87CCD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E8F4A-3053-417A-A0B0-2A797361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8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B33D-8316-4DF9-A953-376C232F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17FE4-8CD8-446C-A7B3-82514D13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F4B6B-7F2B-4D50-8F77-DE581548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96002-C73E-472D-BF1E-072EE879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5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AB0D4-407E-4C1E-B5CB-B37B5A46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3481B-0B8C-42D6-B2F1-CD0CFB84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A5CF3-C399-428C-844A-1C658C92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B6A4-6C5A-48A0-B293-A8C4B4FD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8619-EB3E-49C6-BC6F-9CAA19FE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9163A-0CAD-4FF9-922D-50EE4F97B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D4A28-74AA-4DD6-99E8-8B1E84E3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07C21-9A73-4B03-BE83-18B2D3C3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0ACEE-5C1F-42E0-955F-2C92E9FF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CCA4-953E-4957-B265-BE14BFE9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94A6E-8C38-49DD-A236-74EBC965B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D63DB-9A96-459D-A3B7-5F6B08265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4622-6BD7-4581-86CD-23478406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CC4D2-DFB8-4585-BC10-86B539A3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BB27E-B48E-4AF8-B888-3E599AF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92CE7-5E41-4CC8-BBF9-0D5E6901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9EDE8-D883-4C4E-AF29-7B7678C4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054E4-E654-42F2-8A20-96D51226E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C700-6371-468C-B157-A7BB65D28836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7DA4-7FB5-4A47-AC05-FFDDEA36C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B6FB-1A18-4619-89C9-AF6E38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CEDF-1E4A-4E02-82CC-BCFE5C320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8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730" y="1668544"/>
            <a:ext cx="5269584" cy="3676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48313" y="1504061"/>
            <a:ext cx="5420412" cy="40054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587926" y="4020634"/>
            <a:ext cx="565608" cy="405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JEFFINTROCLIP">
            <a:hlinkClick r:id="" action="ppaction://media"/>
            <a:extLst>
              <a:ext uri="{FF2B5EF4-FFF2-40B4-BE49-F238E27FC236}">
                <a16:creationId xmlns:a16="http://schemas.microsoft.com/office/drawing/2014/main" id="{2CE55FC9-D58B-4E74-B765-50F512B3740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054" end="38691.5306"/>
                </p14:media>
              </p:ext>
            </p:extLst>
          </p:nvPr>
        </p:nvPicPr>
        <p:blipFill>
          <a:blip r:embed="rId6">
            <a:lum bright="40000" contrast="40000"/>
          </a:blip>
          <a:stretch>
            <a:fillRect/>
          </a:stretch>
        </p:blipFill>
        <p:spPr>
          <a:xfrm>
            <a:off x="1719685" y="2409469"/>
            <a:ext cx="2961260" cy="233181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8ADC229D-0B76-4C19-94A6-A4D32B01588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863" end="3425.5306"/>
                </p14:media>
              </p:ext>
            </p:extLst>
          </p:nvPr>
        </p:nvPicPr>
        <p:blipFill>
          <a:blip r:embed="rId7">
            <a:lum bright="40000" contrast="40000"/>
          </a:blip>
          <a:stretch>
            <a:fillRect/>
          </a:stretch>
        </p:blipFill>
        <p:spPr>
          <a:xfrm>
            <a:off x="1704387" y="2441140"/>
            <a:ext cx="2961260" cy="2331817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64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7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2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100000">
                <p:cTn id="3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6</cp:revision>
  <dcterms:created xsi:type="dcterms:W3CDTF">2017-09-10T19:21:43Z</dcterms:created>
  <dcterms:modified xsi:type="dcterms:W3CDTF">2017-09-10T23:03:15Z</dcterms:modified>
</cp:coreProperties>
</file>