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58E01-FEC4-4B10-A7D5-7B50D92E2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69B0-BB6F-4F07-A3B6-89BA0B7A8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E6037-1D71-424C-A86E-B97E7D0D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E8F94-46B0-4EA4-9D9B-976BAA1D0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4B5A7-4EE7-4376-8897-7C7EBF85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81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AA07C-2AE8-4473-9883-AAB00991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8CD6F-B249-45DC-8D98-0E0811DF2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A2AB6-76FC-485D-9DD7-D4EE9FA8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9C547-FDFD-44B8-A87E-4AC79B8E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4A2E0-1452-46DE-B71B-878E7BC3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8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AE0889-5985-4DD8-9CC7-D9D933246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C1D64-3628-40BA-A080-7E3013346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9A3F5-E61F-4174-AFCF-9F6101D2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B8683-C54D-4B37-BDA4-C28684C9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64690-4EE7-4221-8406-AFC72D2F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32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75E0-8BE2-460C-B580-390206B5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B8195-174B-4859-A823-4B6AB629A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B8875-1549-40E0-BF36-1A05A4046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92750-9196-4E5B-9BD1-A1EC7447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C5C5-457D-4611-82C8-BF588AF9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97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3BBB-73CA-4C13-8FFD-B2F7FB81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0E087-7ED2-42E9-A9D9-B729C4BA4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21D28-4784-4DD5-AD59-DAD95E2D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E4C60-5875-4707-9229-34795D42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0AFD4-4973-4C52-88F3-56769E18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19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9B43D-0A36-4A03-A475-CE5989E43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88E89-76DA-48FD-934F-F399F132C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52F91-72DF-4900-81ED-D8F58801E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BE33A-C1CA-41E8-B33E-5DC7A8A69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B783C-FC8D-4F3D-A47C-BAEC6B25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09E34E-D41E-4DD6-B0BF-8F57EDCD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94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DEE9-D6DA-4C96-9846-4DC9D9D6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2C719-D884-421A-A6CE-D3AA336CA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BF155-F434-4998-BBA4-DA50A07E8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904B4C-512F-4ED6-BC3E-CAA903577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6246F7-CC14-4956-868D-D179BE7282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2CE43-3AB7-448F-9648-1A2898C7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B7293-588A-4DE5-8518-4AA2EDEEF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4D254A-2372-4E75-98EC-43727029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81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15FF-33F8-4C1E-998D-635D1366A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47231-7582-45FD-8C8F-F019C5E82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6A4B78-2321-40E8-AC82-FD970D48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8EDF0-AA63-47CB-BBA0-829F00F6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468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D812C4-E4CE-4AAB-97BD-DA01C687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D30AA-C684-463B-BFE6-E7B16499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44759-920D-45E2-AC44-8543673E5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2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CB672-2304-4596-BE79-FE9A1CE03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113F5-143D-4162-A237-33728EDC9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8F053-1C68-4FAE-836D-8B8D43334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5986F-06A1-4502-84AA-107B16D0D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67A8F-2D1F-406F-9937-0F58D67D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F06E0-1031-49E2-8B28-CAEFF4B1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53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39CC-E780-4F31-96EC-CC737694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B15559-289C-4AB5-AF4E-6A26F4528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05AB5-169A-48F9-896B-A92671489B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9A0DE-AC78-4920-B6DE-434684C7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CA4C7-8848-4E73-BEC6-E9F7E537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B0ECF-F13F-4C61-8B99-AEDF15EA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17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8157E1-FC6C-4F80-A31B-B1EB85812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CD700-839F-491A-99DA-C6E094120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0B0EA-AC7E-4B65-A85C-110474508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00241-B521-47C3-BD54-77DC162DB071}" type="datetimeFigureOut">
              <a:rPr lang="en-GB" smtClean="0"/>
              <a:t>16/11/2019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C177C-9AE7-4FAF-B512-24F1F70D1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742BE-05E0-41C0-84E6-FE6E53DB6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952EF-4E6F-47BD-A749-931C6996A4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59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e sounds of english">
            <a:hlinkClick r:id="" action="ppaction://media"/>
            <a:extLst>
              <a:ext uri="{FF2B5EF4-FFF2-40B4-BE49-F238E27FC236}">
                <a16:creationId xmlns:a16="http://schemas.microsoft.com/office/drawing/2014/main" id="{670842B6-61FE-4AD9-A66E-A5F0F8AAD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l="26646" t="18251" r="28485" b="39198"/>
          <a:stretch/>
        </p:blipFill>
        <p:spPr>
          <a:xfrm>
            <a:off x="6862495" y="1455575"/>
            <a:ext cx="5421428" cy="3855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DC6009-4F4A-4E1D-8D21-A5E1E64A67A3}"/>
              </a:ext>
            </a:extLst>
          </p:cNvPr>
          <p:cNvSpPr txBox="1"/>
          <p:nvPr/>
        </p:nvSpPr>
        <p:spPr>
          <a:xfrm>
            <a:off x="1266196" y="1904653"/>
            <a:ext cx="6774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INVESTIGATE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SOUNDS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A49C690-E498-4389-BABC-7A1C5B386A3B}"/>
              </a:ext>
            </a:extLst>
          </p:cNvPr>
          <p:cNvSpPr/>
          <p:nvPr/>
        </p:nvSpPr>
        <p:spPr>
          <a:xfrm>
            <a:off x="2618791" y="933061"/>
            <a:ext cx="3238065" cy="1045028"/>
          </a:xfrm>
          <a:prstGeom prst="wedgeEllipseCallout">
            <a:avLst>
              <a:gd name="adj1" fmla="val 43198"/>
              <a:gd name="adj2" fmla="val 58051"/>
            </a:avLst>
          </a:prstGeom>
          <a:solidFill>
            <a:srgbClr val="FFFF00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7621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6" descr="https://3c-lxa.mail.com/mail/client/attachment/view/tmai152652a3282f1848/YjJmMmRiNmJmMjAyNGJhYmIwYTdjMWEyZWYyZDkxZWJAT3Blbi1YY2hhbmdl;jsessionid=FF0F0D95F37DAC16826891A8D80B7CA9-n1.lxa04b">
            <a:extLst>
              <a:ext uri="{FF2B5EF4-FFF2-40B4-BE49-F238E27FC236}">
                <a16:creationId xmlns:a16="http://schemas.microsoft.com/office/drawing/2014/main" id="{29B2A429-6AA1-4B57-AC46-FF37062EBA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14575" y="-2486025"/>
            <a:ext cx="33242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e a clear voice">
            <a:hlinkClick r:id="" action="ppaction://media"/>
            <a:extLst>
              <a:ext uri="{FF2B5EF4-FFF2-40B4-BE49-F238E27FC236}">
                <a16:creationId xmlns:a16="http://schemas.microsoft.com/office/drawing/2014/main" id="{0281C759-D665-4A23-B517-AD7C512AE8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0" end="2289.3125"/>
                </p14:media>
              </p:ext>
            </p:extLst>
          </p:nvPr>
        </p:nvPicPr>
        <p:blipFill rotWithShape="1">
          <a:blip r:embed="rId4">
            <a:lum bright="20000" contrast="40000"/>
          </a:blip>
          <a:srcRect l="27071" t="18276" r="31189" b="38391"/>
          <a:stretch>
            <a:fillRect/>
          </a:stretch>
        </p:blipFill>
        <p:spPr>
          <a:xfrm>
            <a:off x="7378977" y="1504748"/>
            <a:ext cx="4480073" cy="3488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DA2172-CF9D-4BBA-8BE9-37229487225E}"/>
              </a:ext>
            </a:extLst>
          </p:cNvPr>
          <p:cNvSpPr txBox="1"/>
          <p:nvPr/>
        </p:nvSpPr>
        <p:spPr>
          <a:xfrm>
            <a:off x="332950" y="2130817"/>
            <a:ext cx="77461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 VOICE 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IMPROVES COMMUNICATION !</a:t>
            </a:r>
          </a:p>
        </p:txBody>
      </p:sp>
    </p:spTree>
    <p:extLst>
      <p:ext uri="{BB962C8B-B14F-4D97-AF65-F5344CB8AC3E}">
        <p14:creationId xmlns:p14="http://schemas.microsoft.com/office/powerpoint/2010/main" val="127167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15</Words>
  <Application>Microsoft Office PowerPoint</Application>
  <PresentationFormat>Widescreen</PresentationFormat>
  <Paragraphs>6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2019-11-16T17:33:36Z</dcterms:created>
  <dcterms:modified xsi:type="dcterms:W3CDTF">2019-11-16T17:47:07Z</dcterms:modified>
</cp:coreProperties>
</file>