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59" r:id="rId5"/>
    <p:sldId id="555" r:id="rId6"/>
    <p:sldId id="257" r:id="rId7"/>
    <p:sldId id="260" r:id="rId8"/>
    <p:sldId id="552" r:id="rId9"/>
    <p:sldId id="554" r:id="rId10"/>
    <p:sldId id="551" r:id="rId11"/>
    <p:sldId id="55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56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1AFB7-8A82-47B1-A450-E43761D3A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B9E862-2964-466F-A699-287D819A5A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4D21A-043D-41D1-9D73-B11416502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932A-640D-42DA-9B4A-91EF8183B494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12127-CB42-4950-91F1-F0A65C217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9E4B7-9E39-4FD1-BCB0-74AF7137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AEBD-051E-47CA-B372-520C73A85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479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49F8A-A86E-4DFF-B113-3CAF563E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31F6C7-328A-4509-8D2D-3400825FD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EAAA8-E732-46AE-96ED-4FF1655FB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932A-640D-42DA-9B4A-91EF8183B494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AD172-577C-476D-80A7-90E7ECF73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95E99-4B10-45B6-9730-F8637D6DF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AEBD-051E-47CA-B372-520C73A85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290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49B6DC-49FB-40CF-9CE4-53738741D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0564A8-9D7C-4EE3-99AB-A40FA5F75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BF58E-4668-436B-A2F0-5F0A10B5A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932A-640D-42DA-9B4A-91EF8183B494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34319-A2E3-4EA1-9745-2A42E904D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A05DD-17CE-47AC-A527-2F3786806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AEBD-051E-47CA-B372-520C73A85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104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F3490-423B-4EF9-AE54-DA42DDEAA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2CBAC-54D4-4DD7-97D2-867D76DB6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BCAA7-238A-4040-A15E-60393AFD6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932A-640D-42DA-9B4A-91EF8183B494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20B0C-6034-4F3C-89EF-A81455BAB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3F3E1-06D7-472B-B73E-CBD9FACB2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AEBD-051E-47CA-B372-520C73A85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300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E5370-BAEB-4B15-B31A-DCA7BF91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FC4684-699F-4B7A-917F-806B0BCF5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A9424-DA2C-4824-88DF-8B7DF2A7A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932A-640D-42DA-9B4A-91EF8183B494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54895-1339-481B-AB64-226D2D93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3DF11-3E72-42D6-B99A-CA79F979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AEBD-051E-47CA-B372-520C73A85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917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A9E9F-7054-431C-9833-890259F45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ABAEA-0719-4F0D-A170-0E0D2C72D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47AEAA-0B26-4BB4-8D00-29DDD4B23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DB0C0F-6DD3-436A-9858-A0E61FEFE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932A-640D-42DA-9B4A-91EF8183B494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2D3779-4CEB-442A-87B0-44C0871EE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8CA0E6-A3CB-42D7-8A03-02DEDAC7F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AEBD-051E-47CA-B372-520C73A85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308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E9A64-FDC3-4F65-A7DE-F9B839BAF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9F527-A3C5-451E-AEE3-5991CDA8A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57665-C41F-4942-8AD8-60BDB5F68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64F1AD-368E-44C4-BD0F-032D861C89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1B5F03-6233-4A0C-8CF9-5AC1C6DB2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5890F-03AE-427A-BF95-F54266C39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932A-640D-42DA-9B4A-91EF8183B494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A8A57D-E163-49A6-8B43-69092674B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2F80EC-4110-44C4-A315-89788153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AEBD-051E-47CA-B372-520C73A85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851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40220-E393-450A-92A2-739DABEA8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65026-6B20-402D-837D-2DA9D33D7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932A-640D-42DA-9B4A-91EF8183B494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2844FA-CD6E-4762-B529-C7AC43563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758306-56A5-46CF-A74E-995BB507C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AEBD-051E-47CA-B372-520C73A85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665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EECE2F-4DB4-4792-8163-338886D79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932A-640D-42DA-9B4A-91EF8183B494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0027A-C828-489C-8DD2-CF52B9D8E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3714E-730B-4716-933C-1342A3EEC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AEBD-051E-47CA-B372-520C73A85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496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556A7-5F5D-407C-A2CB-79C54A46B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DF7A0-38F7-4D4C-9AF4-EEAB691F1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9ACE37-F1B3-43CE-8DE4-D4ECB7FBF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E3D5B-1878-4BF0-959B-53CA47348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932A-640D-42DA-9B4A-91EF8183B494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5A23C-980E-41A2-8E22-EDCBFA65B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C40A47-3077-4134-A091-70C8E3D2A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AEBD-051E-47CA-B372-520C73A85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628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1ADEB-94C7-4875-A90B-FA82DCEF7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635408-219F-4520-9FC4-6669D47E38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29FE76-9B92-41F5-B64D-D9DE184A3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9B976C-C9DC-4B8F-82CB-18E371323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932A-640D-42DA-9B4A-91EF8183B494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05279-1182-4657-A496-9C7455C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BA50B-E983-419C-8A1F-344CFAE35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AEBD-051E-47CA-B372-520C73A85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088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1C5AE6-798B-4B1E-853B-8FF6D3230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554AC-627F-4E6A-A64A-7701E86B1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5C59A-3832-4064-A2CC-F24A72C93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E932A-640D-42DA-9B4A-91EF8183B494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28A8-AB3B-4A3E-A0C9-FBDAF46F00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29262-E5D7-4988-8A85-197292E72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DAEBD-051E-47CA-B372-520C73A85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00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8.png"/><Relationship Id="rId3" Type="http://schemas.microsoft.com/office/2007/relationships/hdphoto" Target="../media/hdphoto23.wdp"/><Relationship Id="rId7" Type="http://schemas.openxmlformats.org/officeDocument/2006/relationships/hyperlink" Target="https://pixabay.com/ko/%EA%B2%BD%EA%B3%84-%EA%B7%B8%EB%A6%BC-%ED%94%84%EB%A0%88%EC%9E%84-%EB%B8%94%EB%9E%99-%EC%82%AC%EC%A7%84-%EC%95%A1%EC%9E%90-%EB%B9%88-%EC%9E%A5%EC%8B%9D-%EA%B3%B5%EA%B0%84-%EC%9E%A5%EC%8B%9D%EC%9D%98-318820/" TargetMode="External"/><Relationship Id="rId12" Type="http://schemas.microsoft.com/office/2007/relationships/hdphoto" Target="../media/hdphoto2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hyperlink" Target="https://pixabay.com/en/pin-board-cork-wood-memo-frame-2631965/" TargetMode="External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30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hyperlink" Target="https://pixabay.com/ko/%EA%B2%BD%EA%B3%84-%EA%B7%B8%EB%A6%BC-%ED%94%84%EB%A0%88%EC%9E%84-%EB%B8%94%EB%9E%99-%EC%82%AC%EC%A7%84-%EC%95%A1%EC%9E%90-%EB%B9%88-%EC%9E%A5%EC%8B%9D-%EA%B3%B5%EA%B0%84-%EC%9E%A5%EC%8B%9D%EC%9D%98-318820/" TargetMode="External"/><Relationship Id="rId17" Type="http://schemas.microsoft.com/office/2007/relationships/hdphoto" Target="../media/hdphoto24.wdp"/><Relationship Id="rId2" Type="http://schemas.microsoft.com/office/2007/relationships/media" Target="../media/media1.mp4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video" Target="NULL" TargetMode="External"/><Relationship Id="rId6" Type="http://schemas.openxmlformats.org/officeDocument/2006/relationships/hyperlink" Target="https://jdorganizer.blogspot.kr/2008_03_01_archive.html" TargetMode="External"/><Relationship Id="rId11" Type="http://schemas.openxmlformats.org/officeDocument/2006/relationships/image" Target="../media/image34.png"/><Relationship Id="rId5" Type="http://schemas.microsoft.com/office/2007/relationships/hdphoto" Target="../media/hdphoto25.wdp"/><Relationship Id="rId15" Type="http://schemas.openxmlformats.org/officeDocument/2006/relationships/image" Target="../media/image36.png"/><Relationship Id="rId10" Type="http://schemas.openxmlformats.org/officeDocument/2006/relationships/hyperlink" Target="https://pixabay.com/en/pin-board-cork-wood-memo-frame-2631965/" TargetMode="External"/><Relationship Id="rId19" Type="http://schemas.openxmlformats.org/officeDocument/2006/relationships/image" Target="../media/image39.png"/><Relationship Id="rId4" Type="http://schemas.openxmlformats.org/officeDocument/2006/relationships/image" Target="../media/image40.png"/><Relationship Id="rId9" Type="http://schemas.openxmlformats.org/officeDocument/2006/relationships/image" Target="../media/image33.pn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hairstyles-png" TargetMode="External"/><Relationship Id="rId3" Type="http://schemas.microsoft.com/office/2007/relationships/hdphoto" Target="../media/hdphoto3.wdp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ngimg.com/download/11754" TargetMode="Externa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9.png"/><Relationship Id="rId18" Type="http://schemas.microsoft.com/office/2007/relationships/hdphoto" Target="../media/hdphoto8.wdp"/><Relationship Id="rId26" Type="http://schemas.openxmlformats.org/officeDocument/2006/relationships/hyperlink" Target="http://www.pngall.com/girl-png" TargetMode="External"/><Relationship Id="rId3" Type="http://schemas.openxmlformats.org/officeDocument/2006/relationships/hyperlink" Target="http://pngimg.com/download/33790" TargetMode="External"/><Relationship Id="rId21" Type="http://schemas.openxmlformats.org/officeDocument/2006/relationships/hyperlink" Target="https://pngimg.com/download/5627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://pngimg.com/download/11616" TargetMode="External"/><Relationship Id="rId17" Type="http://schemas.openxmlformats.org/officeDocument/2006/relationships/image" Target="../media/image10.png"/><Relationship Id="rId25" Type="http://schemas.microsoft.com/office/2007/relationships/hdphoto" Target="../media/hdphoto9.wdp"/><Relationship Id="rId2" Type="http://schemas.openxmlformats.org/officeDocument/2006/relationships/image" Target="../media/image6.png"/><Relationship Id="rId16" Type="http://schemas.openxmlformats.org/officeDocument/2006/relationships/hyperlink" Target="https://creativecommons.org/licenses/by-nc/3.0/" TargetMode="Externa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ngall.com/happy-girl-png" TargetMode="External"/><Relationship Id="rId11" Type="http://schemas.microsoft.com/office/2007/relationships/hdphoto" Target="../media/hdphoto6.wdp"/><Relationship Id="rId24" Type="http://schemas.openxmlformats.org/officeDocument/2006/relationships/image" Target="../media/image12.png"/><Relationship Id="rId5" Type="http://schemas.microsoft.com/office/2007/relationships/hdphoto" Target="../media/hdphoto5.wdp"/><Relationship Id="rId15" Type="http://schemas.openxmlformats.org/officeDocument/2006/relationships/hyperlink" Target="http://pngimg.com/download/33737" TargetMode="External"/><Relationship Id="rId23" Type="http://schemas.openxmlformats.org/officeDocument/2006/relationships/hyperlink" Target="http://www.pngall.com/hairstyles-png" TargetMode="External"/><Relationship Id="rId10" Type="http://schemas.openxmlformats.org/officeDocument/2006/relationships/image" Target="../media/image8.png"/><Relationship Id="rId19" Type="http://schemas.openxmlformats.org/officeDocument/2006/relationships/hyperlink" Target="http://pngimg.com/download/11631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://pngimg.com/download/11754" TargetMode="External"/><Relationship Id="rId14" Type="http://schemas.microsoft.com/office/2007/relationships/hdphoto" Target="../media/hdphoto7.wdp"/><Relationship Id="rId22" Type="http://schemas.openxmlformats.org/officeDocument/2006/relationships/image" Target="../media/image5.png"/><Relationship Id="rId27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hairstyles-png" TargetMode="External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ngimg.com/download/33790" TargetMode="External"/><Relationship Id="rId5" Type="http://schemas.microsoft.com/office/2007/relationships/hdphoto" Target="../media/hdphoto10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hairstyles-png" TargetMode="External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ngimg.com/download/33790" TargetMode="External"/><Relationship Id="rId5" Type="http://schemas.microsoft.com/office/2007/relationships/hdphoto" Target="../media/hdphoto10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ngimg.com/download/11754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13" Type="http://schemas.openxmlformats.org/officeDocument/2006/relationships/hyperlink" Target="http://pngimg.com/download/6481" TargetMode="External"/><Relationship Id="rId18" Type="http://schemas.microsoft.com/office/2007/relationships/hdphoto" Target="../media/hdphoto17.wdp"/><Relationship Id="rId26" Type="http://schemas.openxmlformats.org/officeDocument/2006/relationships/hyperlink" Target="http://www.3dcartoonmodels.com/2014/05/self-confident-3d-cartoon-woman-in.html" TargetMode="External"/><Relationship Id="rId3" Type="http://schemas.microsoft.com/office/2007/relationships/hdphoto" Target="../media/hdphoto12.wdp"/><Relationship Id="rId21" Type="http://schemas.openxmlformats.org/officeDocument/2006/relationships/hyperlink" Target="http://www.pngall.com/phone-png" TargetMode="External"/><Relationship Id="rId7" Type="http://schemas.openxmlformats.org/officeDocument/2006/relationships/hyperlink" Target="http://www.pngall.com/happy-person-png" TargetMode="External"/><Relationship Id="rId12" Type="http://schemas.microsoft.com/office/2007/relationships/hdphoto" Target="../media/hdphoto15.wdp"/><Relationship Id="rId17" Type="http://schemas.openxmlformats.org/officeDocument/2006/relationships/image" Target="../media/image22.png"/><Relationship Id="rId25" Type="http://schemas.microsoft.com/office/2007/relationships/hdphoto" Target="../media/hdphoto20.wdp"/><Relationship Id="rId2" Type="http://schemas.openxmlformats.org/officeDocument/2006/relationships/image" Target="../media/image17.png"/><Relationship Id="rId16" Type="http://schemas.openxmlformats.org/officeDocument/2006/relationships/hyperlink" Target="https://practicallyserious.com/2014/07/11/whats-with-people-saying-woot-woot-as-if-its-not-stupid/" TargetMode="External"/><Relationship Id="rId20" Type="http://schemas.microsoft.com/office/2007/relationships/hdphoto" Target="../media/hdphoto18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20.png"/><Relationship Id="rId24" Type="http://schemas.openxmlformats.org/officeDocument/2006/relationships/image" Target="../media/image25.png"/><Relationship Id="rId5" Type="http://schemas.openxmlformats.org/officeDocument/2006/relationships/image" Target="../media/image18.png"/><Relationship Id="rId15" Type="http://schemas.microsoft.com/office/2007/relationships/hdphoto" Target="../media/hdphoto16.wdp"/><Relationship Id="rId23" Type="http://schemas.microsoft.com/office/2007/relationships/hdphoto" Target="../media/hdphoto19.wdp"/><Relationship Id="rId28" Type="http://schemas.microsoft.com/office/2007/relationships/hdphoto" Target="../media/hdphoto21.wdp"/><Relationship Id="rId10" Type="http://schemas.microsoft.com/office/2007/relationships/hdphoto" Target="../media/hdphoto14.wdp"/><Relationship Id="rId19" Type="http://schemas.openxmlformats.org/officeDocument/2006/relationships/image" Target="../media/image23.png"/><Relationship Id="rId31" Type="http://schemas.openxmlformats.org/officeDocument/2006/relationships/image" Target="../media/image28.png"/><Relationship Id="rId4" Type="http://schemas.openxmlformats.org/officeDocument/2006/relationships/hyperlink" Target="http://www.pngall.com/business-png" TargetMode="External"/><Relationship Id="rId9" Type="http://schemas.openxmlformats.org/officeDocument/2006/relationships/image" Target="../media/image19.png"/><Relationship Id="rId14" Type="http://schemas.openxmlformats.org/officeDocument/2006/relationships/image" Target="../media/image21.png"/><Relationship Id="rId22" Type="http://schemas.openxmlformats.org/officeDocument/2006/relationships/image" Target="../media/image24.png"/><Relationship Id="rId27" Type="http://schemas.openxmlformats.org/officeDocument/2006/relationships/image" Target="../media/image26.png"/><Relationship Id="rId30" Type="http://schemas.microsoft.com/office/2007/relationships/hdphoto" Target="../media/hdphoto2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ngall.com/happy-person-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... photo: Cute, Surprised, Female, Girl - Free Image on Pixabay - 18927">
            <a:extLst>
              <a:ext uri="{FF2B5EF4-FFF2-40B4-BE49-F238E27FC236}">
                <a16:creationId xmlns:a16="http://schemas.microsoft.com/office/drawing/2014/main" id="{BA497C9B-66C5-4A0B-B87E-D884D7954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43" y="617922"/>
            <a:ext cx="3348682" cy="4950823"/>
          </a:xfrm>
          <a:prstGeom prst="rect">
            <a:avLst/>
          </a:prstGeom>
        </p:spPr>
      </p:pic>
      <p:pic>
        <p:nvPicPr>
          <p:cNvPr id="3" name="Picture 2" descr="Business Woman Pointing Free Stock Photo - Public Domain Pictures">
            <a:extLst>
              <a:ext uri="{FF2B5EF4-FFF2-40B4-BE49-F238E27FC236}">
                <a16:creationId xmlns:a16="http://schemas.microsoft.com/office/drawing/2014/main" id="{6C410A28-36E1-4738-96A2-D74D5DEAE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83" y="669996"/>
            <a:ext cx="3228591" cy="484667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87800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E37EC22D-88D6-4E9A-8C52-614D70A6B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5293" y="3003894"/>
            <a:ext cx="2754727" cy="3941433"/>
          </a:xfrm>
          <a:prstGeom prst="rect">
            <a:avLst/>
          </a:prstGeom>
        </p:spPr>
      </p:pic>
      <p:pic>
        <p:nvPicPr>
          <p:cNvPr id="24" name="Picture 23" descr="A picture containing indoor, furniture, building, wall&#10;&#10;Description generated with high confidence">
            <a:extLst>
              <a:ext uri="{FF2B5EF4-FFF2-40B4-BE49-F238E27FC236}">
                <a16:creationId xmlns:a16="http://schemas.microsoft.com/office/drawing/2014/main" id="{F40786E4-9DDA-4581-818C-7FAB2302F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89990" y="877456"/>
            <a:ext cx="4014955" cy="2835562"/>
          </a:xfrm>
          <a:prstGeom prst="rect">
            <a:avLst/>
          </a:prstGeom>
        </p:spPr>
      </p:pic>
      <p:pic>
        <p:nvPicPr>
          <p:cNvPr id="8" name="Picture 7" descr="A flat screen television&#10;&#10;Description generated with very high confidence">
            <a:extLst>
              <a:ext uri="{FF2B5EF4-FFF2-40B4-BE49-F238E27FC236}">
                <a16:creationId xmlns:a16="http://schemas.microsoft.com/office/drawing/2014/main" id="{46C016C9-6151-4240-93B9-A042186E7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319182" y="1060531"/>
            <a:ext cx="3795223" cy="25051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F0B2112-4675-4111-8CA1-FBF6860BCA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109" y="3091222"/>
            <a:ext cx="6677891" cy="376677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59C84D9-DAD9-49FC-A4FC-79190D1131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52305">
            <a:off x="6297539" y="1953095"/>
            <a:ext cx="871515" cy="12305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F145B2C-848A-49D0-9401-9D1A65B12B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94208">
            <a:off x="8570546" y="1606174"/>
            <a:ext cx="1361333" cy="17678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093C54E-6F3A-4AD4-8642-D35D7CE5A4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1980" y="1060531"/>
            <a:ext cx="1952044" cy="36277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8006DF9-B8F6-42AC-A40F-371AE8B28D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1980" y="2633027"/>
            <a:ext cx="1952044" cy="362778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A7B7414-2694-48E7-A4E7-F7E780D196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85" y="2790724"/>
            <a:ext cx="2700201" cy="415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87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id="{5612A1F3-936A-4C11-9875-4FD6B7B21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73016" r="4492"/>
          <a:stretch/>
        </p:blipFill>
        <p:spPr>
          <a:xfrm>
            <a:off x="10395136" y="1220169"/>
            <a:ext cx="1307939" cy="504064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37EC22D-88D6-4E9A-8C52-614D70A6B7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49891" y="3003894"/>
            <a:ext cx="2754727" cy="3941433"/>
          </a:xfrm>
          <a:prstGeom prst="rect">
            <a:avLst/>
          </a:prstGeom>
        </p:spPr>
      </p:pic>
      <p:pic>
        <p:nvPicPr>
          <p:cNvPr id="24" name="Picture 23" descr="A picture containing indoor, furniture, building, wall&#10;&#10;Description generated with high confidence">
            <a:extLst>
              <a:ext uri="{FF2B5EF4-FFF2-40B4-BE49-F238E27FC236}">
                <a16:creationId xmlns:a16="http://schemas.microsoft.com/office/drawing/2014/main" id="{F40786E4-9DDA-4581-818C-7FAB2302F7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989990" y="877456"/>
            <a:ext cx="4014955" cy="2835562"/>
          </a:xfrm>
          <a:prstGeom prst="rect">
            <a:avLst/>
          </a:prstGeom>
        </p:spPr>
      </p:pic>
      <p:pic>
        <p:nvPicPr>
          <p:cNvPr id="8" name="Picture 7" descr="A flat screen television&#10;&#10;Description generated with very high confidence">
            <a:extLst>
              <a:ext uri="{FF2B5EF4-FFF2-40B4-BE49-F238E27FC236}">
                <a16:creationId xmlns:a16="http://schemas.microsoft.com/office/drawing/2014/main" id="{46C016C9-6151-4240-93B9-A042186E74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2319182" y="1060531"/>
            <a:ext cx="3795223" cy="25051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F0B2112-4675-4111-8CA1-FBF6860BCA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2109" y="3091222"/>
            <a:ext cx="6677891" cy="376677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59C84D9-DAD9-49FC-A4FC-79190D1131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852305">
            <a:off x="6297539" y="1953095"/>
            <a:ext cx="871515" cy="12305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F145B2C-848A-49D0-9401-9D1A65B12B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94208">
            <a:off x="8570546" y="1606174"/>
            <a:ext cx="1361333" cy="17678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093C54E-6F3A-4AD4-8642-D35D7CE5A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1980" y="1060531"/>
            <a:ext cx="1952044" cy="36277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8006DF9-B8F6-42AC-A40F-371AE8B28D9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1980" y="2633027"/>
            <a:ext cx="1952044" cy="362778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A7B7414-2694-48E7-A4E7-F7E780D1966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485" y="2790724"/>
            <a:ext cx="2700201" cy="4154603"/>
          </a:xfrm>
          <a:prstGeom prst="rect">
            <a:avLst/>
          </a:prstGeom>
        </p:spPr>
      </p:pic>
      <p:pic>
        <p:nvPicPr>
          <p:cNvPr id="11" name="webopt qformsamp2  2">
            <a:hlinkClick r:id="" action="ppaction://media"/>
            <a:extLst>
              <a:ext uri="{FF2B5EF4-FFF2-40B4-BE49-F238E27FC236}">
                <a16:creationId xmlns:a16="http://schemas.microsoft.com/office/drawing/2014/main" id="{0414324B-A027-4783-834A-693648502B2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087" end="115991"/>
                </p14:media>
              </p:ext>
            </p:extLst>
          </p:nvPr>
        </p:nvPicPr>
        <p:blipFill rotWithShape="1">
          <a:blip r:embed="rId20">
            <a:lum bright="23000" contrast="13000"/>
          </a:blip>
          <a:srcRect l="29483" t="17318" r="20000" b="21992"/>
          <a:stretch/>
        </p:blipFill>
        <p:spPr>
          <a:xfrm>
            <a:off x="2674325" y="1220169"/>
            <a:ext cx="3023249" cy="2043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054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6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xit" presetSubtype="0" fill="hold" nodeType="clickEffect">
                                  <p:stCondLst>
                                    <p:cond delay="10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C87FAA-D908-4B8F-8964-675A089D7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50" t="8802" r="856" b="56642"/>
          <a:stretch/>
        </p:blipFill>
        <p:spPr>
          <a:xfrm>
            <a:off x="2237649" y="3429000"/>
            <a:ext cx="2298163" cy="1985912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8" name="Picture 7" descr="A person wearing a white shirt and smiling at the camera&#10;&#10;Description generated with high confidence">
            <a:extLst>
              <a:ext uri="{FF2B5EF4-FFF2-40B4-BE49-F238E27FC236}">
                <a16:creationId xmlns:a16="http://schemas.microsoft.com/office/drawing/2014/main" id="{D9CE5C5E-6331-4899-9B5C-502F18D16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676466" y="909425"/>
            <a:ext cx="6074579" cy="5707053"/>
          </a:xfrm>
          <a:prstGeom prst="rect">
            <a:avLst/>
          </a:prstGeom>
        </p:spPr>
      </p:pic>
      <p:pic>
        <p:nvPicPr>
          <p:cNvPr id="4" name="Picture 3" descr="A picture containing dark, indoor&#10;&#10;Description generated with high confidence">
            <a:extLst>
              <a:ext uri="{FF2B5EF4-FFF2-40B4-BE49-F238E27FC236}">
                <a16:creationId xmlns:a16="http://schemas.microsoft.com/office/drawing/2014/main" id="{48678438-FD3F-4281-B9A6-52A3D52684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412826" flipH="1">
            <a:off x="4000127" y="505444"/>
            <a:ext cx="4807309" cy="667350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394542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posing for a picture&#10;&#10;Description generated with very high confidence">
            <a:extLst>
              <a:ext uri="{FF2B5EF4-FFF2-40B4-BE49-F238E27FC236}">
                <a16:creationId xmlns:a16="http://schemas.microsoft.com/office/drawing/2014/main" id="{4FED54D8-810D-4C0B-9D68-78AE8DF01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13198" y="638428"/>
            <a:ext cx="1678995" cy="1950992"/>
          </a:xfrm>
          <a:prstGeom prst="rect">
            <a:avLst/>
          </a:prstGeom>
        </p:spPr>
      </p:pic>
      <p:pic>
        <p:nvPicPr>
          <p:cNvPr id="9" name="Picture 8" descr="A close up of a person in glasses looking at the camera&#10;&#10;Description generated with very high confidence">
            <a:extLst>
              <a:ext uri="{FF2B5EF4-FFF2-40B4-BE49-F238E27FC236}">
                <a16:creationId xmlns:a16="http://schemas.microsoft.com/office/drawing/2014/main" id="{376E3EB0-227B-4114-8347-6453BB6CB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771959" y="3466631"/>
            <a:ext cx="2148080" cy="1945909"/>
          </a:xfrm>
          <a:prstGeom prst="rect">
            <a:avLst/>
          </a:prstGeom>
        </p:spPr>
      </p:pic>
      <p:pic>
        <p:nvPicPr>
          <p:cNvPr id="12" name="Picture 11" descr="A person wearing a white shirt and smiling at the camera&#10;&#10;Description generated with high confidence">
            <a:extLst>
              <a:ext uri="{FF2B5EF4-FFF2-40B4-BE49-F238E27FC236}">
                <a16:creationId xmlns:a16="http://schemas.microsoft.com/office/drawing/2014/main" id="{1453B55C-2E34-46BE-B62E-032DF7B5BA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392193" y="3263800"/>
            <a:ext cx="2303742" cy="2164360"/>
          </a:xfrm>
          <a:prstGeom prst="rect">
            <a:avLst/>
          </a:prstGeom>
        </p:spPr>
      </p:pic>
      <p:pic>
        <p:nvPicPr>
          <p:cNvPr id="15" name="Picture 14" descr="A person wearing a white shirt&#10;&#10;Description generated with very high confidence">
            <a:extLst>
              <a:ext uri="{FF2B5EF4-FFF2-40B4-BE49-F238E27FC236}">
                <a16:creationId xmlns:a16="http://schemas.microsoft.com/office/drawing/2014/main" id="{F1D0DC09-17FD-4AB1-80D2-425BA6C81B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823627" y="414222"/>
            <a:ext cx="2936483" cy="2337441"/>
          </a:xfrm>
          <a:prstGeom prst="rect">
            <a:avLst/>
          </a:prstGeom>
        </p:spPr>
      </p:pic>
      <p:pic>
        <p:nvPicPr>
          <p:cNvPr id="18" name="Picture 17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0E23F753-E57B-4234-B572-564F7A5D4E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4658567" y="612470"/>
            <a:ext cx="1999229" cy="21391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0B34522-4007-4CAA-9C9F-BBBB62E53C32}"/>
              </a:ext>
            </a:extLst>
          </p:cNvPr>
          <p:cNvSpPr txBox="1"/>
          <p:nvPr/>
        </p:nvSpPr>
        <p:spPr>
          <a:xfrm>
            <a:off x="3641355" y="7608000"/>
            <a:ext cx="6409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15" tooltip="http://pngimg.com/download/33737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16" tooltip="https://creativecommons.org/licenses/by-nc/3.0/"/>
              </a:rPr>
              <a:t>CC BY-NC</a:t>
            </a:r>
            <a:endParaRPr lang="en-GB" sz="900"/>
          </a:p>
        </p:txBody>
      </p:sp>
      <p:pic>
        <p:nvPicPr>
          <p:cNvPr id="21" name="Picture 20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19906F1D-809C-47D0-95D3-BB4C6035F9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626823" y="2610726"/>
            <a:ext cx="2606769" cy="28174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E429057-FBA9-40AF-99DE-3A83E9F38FD0}"/>
              </a:ext>
            </a:extLst>
          </p:cNvPr>
          <p:cNvSpPr txBox="1"/>
          <p:nvPr/>
        </p:nvSpPr>
        <p:spPr>
          <a:xfrm>
            <a:off x="3823392" y="7758000"/>
            <a:ext cx="63452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19" tooltip="http://pngimg.com/download/11631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16" tooltip="https://creativecommons.org/licenses/by-nc/3.0/"/>
              </a:rPr>
              <a:t>CC BY-NC</a:t>
            </a:r>
            <a:endParaRPr lang="en-GB" sz="900"/>
          </a:p>
        </p:txBody>
      </p:sp>
      <p:pic>
        <p:nvPicPr>
          <p:cNvPr id="24" name="Picture 23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62F1B0F4-BE3E-4D27-A152-88C32BCB93D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5451131" y="2142835"/>
            <a:ext cx="3479607" cy="300857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2D3B869-6DAF-4B56-845D-6CDB85BA8ED5}"/>
              </a:ext>
            </a:extLst>
          </p:cNvPr>
          <p:cNvSpPr txBox="1"/>
          <p:nvPr/>
        </p:nvSpPr>
        <p:spPr>
          <a:xfrm>
            <a:off x="4402800" y="7908000"/>
            <a:ext cx="5486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21" tooltip="https://pngimg.com/download/5627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16" tooltip="https://creativecommons.org/licenses/by-nc/3.0/"/>
              </a:rPr>
              <a:t>CC BY-NC</a:t>
            </a:r>
            <a:endParaRPr lang="en-GB" sz="900"/>
          </a:p>
        </p:txBody>
      </p:sp>
      <p:pic>
        <p:nvPicPr>
          <p:cNvPr id="30" name="Picture 29" descr="A picture containing dark, indoor&#10;&#10;Description generated with high confidence">
            <a:extLst>
              <a:ext uri="{FF2B5EF4-FFF2-40B4-BE49-F238E27FC236}">
                <a16:creationId xmlns:a16="http://schemas.microsoft.com/office/drawing/2014/main" id="{D86095A2-6CD9-4EFE-A638-414FCC36913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5093564" y="476916"/>
            <a:ext cx="1129234" cy="1404767"/>
          </a:xfrm>
          <a:prstGeom prst="rect">
            <a:avLst/>
          </a:prstGeom>
        </p:spPr>
      </p:pic>
      <p:pic>
        <p:nvPicPr>
          <p:cNvPr id="3" name="Picture 2" descr="A person wearing glasses and looking at the camera&#10;&#10;Description generated with very high confidence">
            <a:extLst>
              <a:ext uri="{FF2B5EF4-FFF2-40B4-BE49-F238E27FC236}">
                <a16:creationId xmlns:a16="http://schemas.microsoft.com/office/drawing/2014/main" id="{710C0CA1-5180-4E3A-AE9B-E34A7B55A19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3110372" y="2793626"/>
            <a:ext cx="2566963" cy="26254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26E09C1-1F65-47FB-8779-4D31FA49E84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3069753" y="2589420"/>
            <a:ext cx="2555531" cy="2406677"/>
          </a:xfrm>
          <a:prstGeom prst="rect">
            <a:avLst/>
          </a:prstGeom>
        </p:spPr>
      </p:pic>
      <p:pic>
        <p:nvPicPr>
          <p:cNvPr id="16" name="Picture 15" descr="A picture containing dark, indoor&#10;&#10;Description generated with high confidence">
            <a:extLst>
              <a:ext uri="{FF2B5EF4-FFF2-40B4-BE49-F238E27FC236}">
                <a16:creationId xmlns:a16="http://schemas.microsoft.com/office/drawing/2014/main" id="{CF87B4C8-24C3-4198-A713-7023D4011D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 rot="1189027">
            <a:off x="1202841" y="2393144"/>
            <a:ext cx="2157809" cy="310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73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... photo: Cute, Surprised, Female, Girl - Free Image on Pixabay - 18927">
            <a:extLst>
              <a:ext uri="{FF2B5EF4-FFF2-40B4-BE49-F238E27FC236}">
                <a16:creationId xmlns:a16="http://schemas.microsoft.com/office/drawing/2014/main" id="{06EA5591-BA88-4B58-B02E-9223ED90D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293" y="1112980"/>
            <a:ext cx="3348682" cy="4950823"/>
          </a:xfrm>
          <a:prstGeom prst="rect">
            <a:avLst/>
          </a:prstGeom>
        </p:spPr>
      </p:pic>
      <p:pic>
        <p:nvPicPr>
          <p:cNvPr id="2" name="Picture 1" descr="A person posing for a picture&#10;&#10;Description generated with very high confidence">
            <a:extLst>
              <a:ext uri="{FF2B5EF4-FFF2-40B4-BE49-F238E27FC236}">
                <a16:creationId xmlns:a16="http://schemas.microsoft.com/office/drawing/2014/main" id="{3E390D3F-AE3B-4707-8191-109B3BA0C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812526" y="794197"/>
            <a:ext cx="4201715" cy="4882393"/>
          </a:xfrm>
          <a:prstGeom prst="rect">
            <a:avLst/>
          </a:prstGeom>
        </p:spPr>
      </p:pic>
      <p:pic>
        <p:nvPicPr>
          <p:cNvPr id="4" name="Picture 3" descr="A picture containing dark, indoor&#10;&#10;Description generated with high confidence">
            <a:extLst>
              <a:ext uri="{FF2B5EF4-FFF2-40B4-BE49-F238E27FC236}">
                <a16:creationId xmlns:a16="http://schemas.microsoft.com/office/drawing/2014/main" id="{7AE642CA-CD98-4F7A-9D59-EF22D65300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412826">
            <a:off x="6581717" y="909004"/>
            <a:ext cx="2113607" cy="3275961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513573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... photo: Cute, Surprised, Female, Girl - Free Image on Pixabay - 18927">
            <a:extLst>
              <a:ext uri="{FF2B5EF4-FFF2-40B4-BE49-F238E27FC236}">
                <a16:creationId xmlns:a16="http://schemas.microsoft.com/office/drawing/2014/main" id="{06EA5591-BA88-4B58-B02E-9223ED90D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53588"/>
            <a:ext cx="3348682" cy="4950823"/>
          </a:xfrm>
          <a:prstGeom prst="rect">
            <a:avLst/>
          </a:prstGeom>
        </p:spPr>
      </p:pic>
      <p:pic>
        <p:nvPicPr>
          <p:cNvPr id="2" name="Picture 1" descr="A person posing for a picture&#10;&#10;Description generated with very high confidence">
            <a:extLst>
              <a:ext uri="{FF2B5EF4-FFF2-40B4-BE49-F238E27FC236}">
                <a16:creationId xmlns:a16="http://schemas.microsoft.com/office/drawing/2014/main" id="{3E390D3F-AE3B-4707-8191-109B3BA0C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990016" y="794197"/>
            <a:ext cx="4201715" cy="4882393"/>
          </a:xfrm>
          <a:prstGeom prst="rect">
            <a:avLst/>
          </a:prstGeom>
        </p:spPr>
      </p:pic>
      <p:pic>
        <p:nvPicPr>
          <p:cNvPr id="4" name="Picture 3" descr="A picture containing dark, indoor&#10;&#10;Description generated with high confidence">
            <a:extLst>
              <a:ext uri="{FF2B5EF4-FFF2-40B4-BE49-F238E27FC236}">
                <a16:creationId xmlns:a16="http://schemas.microsoft.com/office/drawing/2014/main" id="{7AE642CA-CD98-4F7A-9D59-EF22D65300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412826">
            <a:off x="374881" y="909005"/>
            <a:ext cx="2113607" cy="3275961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907830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white shirt and smiling at the camera&#10;&#10;Description generated with high confidence">
            <a:extLst>
              <a:ext uri="{FF2B5EF4-FFF2-40B4-BE49-F238E27FC236}">
                <a16:creationId xmlns:a16="http://schemas.microsoft.com/office/drawing/2014/main" id="{FD01E5AB-FB4D-4EE3-8DF6-22A3E8932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979803" y="174542"/>
            <a:ext cx="7113864" cy="66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81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6660F7CB-B35A-4788-B526-791A22083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866490" y="191305"/>
            <a:ext cx="1782105" cy="1595033"/>
          </a:xfrm>
          <a:prstGeom prst="rect">
            <a:avLst/>
          </a:prstGeom>
        </p:spPr>
      </p:pic>
      <p:pic>
        <p:nvPicPr>
          <p:cNvPr id="13" name="Picture 12" descr="A person holding a guitar&#10;&#10;Description generated with high confidence">
            <a:extLst>
              <a:ext uri="{FF2B5EF4-FFF2-40B4-BE49-F238E27FC236}">
                <a16:creationId xmlns:a16="http://schemas.microsoft.com/office/drawing/2014/main" id="{6C408438-7E54-40E1-9F49-DF19F11BD7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35122" y="4061708"/>
            <a:ext cx="2076874" cy="21184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AFD8C9-CE99-4CC9-A218-E8A801DD0786}"/>
              </a:ext>
            </a:extLst>
          </p:cNvPr>
          <p:cNvSpPr txBox="1"/>
          <p:nvPr/>
        </p:nvSpPr>
        <p:spPr>
          <a:xfrm>
            <a:off x="3184235" y="7308000"/>
            <a:ext cx="67235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7" tooltip="http://www.pngall.com/happy-person-pn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8" tooltip="https://creativecommons.org/licenses/by-nc/3.0/"/>
              </a:rPr>
              <a:t>CC BY-NC</a:t>
            </a:r>
            <a:endParaRPr lang="en-GB" sz="900"/>
          </a:p>
        </p:txBody>
      </p:sp>
      <p:pic>
        <p:nvPicPr>
          <p:cNvPr id="16" name="Picture 15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5081205E-FE4D-4D5D-9070-387215F78A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778252" y="328586"/>
            <a:ext cx="2348329" cy="2767391"/>
          </a:xfrm>
          <a:prstGeom prst="rect">
            <a:avLst/>
          </a:prstGeom>
        </p:spPr>
      </p:pic>
      <p:pic>
        <p:nvPicPr>
          <p:cNvPr id="19" name="Picture 18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46F1ADBD-32DC-4F4F-A0A8-E20DBE8942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7043110" y="349298"/>
            <a:ext cx="1309896" cy="2004711"/>
          </a:xfrm>
          <a:prstGeom prst="rect">
            <a:avLst/>
          </a:prstGeom>
        </p:spPr>
      </p:pic>
      <p:pic>
        <p:nvPicPr>
          <p:cNvPr id="22" name="Picture 21" descr="A picture containing person, tennis, racket, holding&#10;&#10;Description generated with very high confidence">
            <a:extLst>
              <a:ext uri="{FF2B5EF4-FFF2-40B4-BE49-F238E27FC236}">
                <a16:creationId xmlns:a16="http://schemas.microsoft.com/office/drawing/2014/main" id="{EA0A555F-825C-4B0E-A418-1FC9C43E7B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3281936" y="1923619"/>
            <a:ext cx="1903808" cy="1295465"/>
          </a:xfrm>
          <a:prstGeom prst="rect">
            <a:avLst/>
          </a:prstGeom>
        </p:spPr>
      </p:pic>
      <p:pic>
        <p:nvPicPr>
          <p:cNvPr id="25" name="Picture 2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BA7DC9AD-FE85-41A4-8972-DFFB8589B8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997487" y="3493645"/>
            <a:ext cx="7401142" cy="22091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A9E225F-3CE1-455C-B5C7-DA1DB723E93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8434458" y="226387"/>
            <a:ext cx="1821208" cy="20933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42BB12F-31CB-4793-8D5F-EC2FF72E6503}"/>
              </a:ext>
            </a:extLst>
          </p:cNvPr>
          <p:cNvSpPr txBox="1"/>
          <p:nvPr/>
        </p:nvSpPr>
        <p:spPr>
          <a:xfrm>
            <a:off x="5086476" y="7168682"/>
            <a:ext cx="44190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21" tooltip="http://www.pngall.com/phone-png"/>
              </a:rPr>
              <a:t>This Photo</a:t>
            </a:r>
            <a:r>
              <a:rPr lang="en-GB" sz="900" dirty="0"/>
              <a:t> by Unknown Author is licensed under </a:t>
            </a:r>
            <a:r>
              <a:rPr lang="en-GB" sz="900" dirty="0">
                <a:hlinkClick r:id="rId8" tooltip="https://creativecommons.org/licenses/by-nc/3.0/"/>
              </a:rPr>
              <a:t>CC BY-NC</a:t>
            </a:r>
            <a:endParaRPr lang="en-GB" sz="9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C91CE12-D9D8-4F84-B944-E1D8E3A40C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10069928" y="220150"/>
            <a:ext cx="2044650" cy="2044650"/>
          </a:xfrm>
          <a:prstGeom prst="rect">
            <a:avLst/>
          </a:prstGeom>
        </p:spPr>
      </p:pic>
      <p:pic>
        <p:nvPicPr>
          <p:cNvPr id="37" name="Picture 36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A31B25A1-19F1-4653-A41B-0EAD073F921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0010998" y="2988463"/>
            <a:ext cx="1801311" cy="180131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F06C312-1E59-4DE6-A0C6-EB006606869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359" y="285720"/>
            <a:ext cx="2007392" cy="1801311"/>
          </a:xfrm>
          <a:prstGeom prst="rect">
            <a:avLst/>
          </a:prstGeom>
        </p:spPr>
      </p:pic>
      <p:pic>
        <p:nvPicPr>
          <p:cNvPr id="7" name="Picture 6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6D8D4D4B-D8FA-4874-843C-D5F494871D6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84964" y="3257736"/>
            <a:ext cx="3512354" cy="269352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D80B805-2D88-4D8E-B58F-D0404C9B2B5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75386" y="2885621"/>
            <a:ext cx="3196346" cy="1106428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11417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94CA06-0D02-491E-B48C-EF96CA7E8C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0E495C-DD80-4AD0-B6A5-8D3A262E2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278" y="963110"/>
            <a:ext cx="3604148" cy="51606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F0B2112-4675-4111-8CA1-FBF6860BC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436" y="1955962"/>
            <a:ext cx="8229600" cy="464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993A67-CBE5-43E1-9AED-1F925FC5DE41}"/>
              </a:ext>
            </a:extLst>
          </p:cNvPr>
          <p:cNvSpPr/>
          <p:nvPr/>
        </p:nvSpPr>
        <p:spPr>
          <a:xfrm>
            <a:off x="4899891" y="6465316"/>
            <a:ext cx="1717964" cy="175491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964300-3882-4F73-944C-D3D623530525}"/>
              </a:ext>
            </a:extLst>
          </p:cNvPr>
          <p:cNvSpPr/>
          <p:nvPr/>
        </p:nvSpPr>
        <p:spPr>
          <a:xfrm>
            <a:off x="9361055" y="6464767"/>
            <a:ext cx="1717964" cy="175491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509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94CA06-0D02-491E-B48C-EF96CA7E8C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1F43CB1D-86BE-44A2-B454-12A7574FC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48946" y="2566823"/>
            <a:ext cx="2604654" cy="306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44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50</Words>
  <Application>Microsoft Office PowerPoint</Application>
  <PresentationFormat>Widescreen</PresentationFormat>
  <Paragraphs>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8</cp:revision>
  <dcterms:created xsi:type="dcterms:W3CDTF">2018-10-06T22:57:15Z</dcterms:created>
  <dcterms:modified xsi:type="dcterms:W3CDTF">2018-11-02T16:16:19Z</dcterms:modified>
</cp:coreProperties>
</file>