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557" r:id="rId3"/>
    <p:sldId id="257" r:id="rId4"/>
    <p:sldId id="555" r:id="rId5"/>
    <p:sldId id="556" r:id="rId6"/>
    <p:sldId id="561" r:id="rId7"/>
    <p:sldId id="256" r:id="rId8"/>
    <p:sldId id="258" r:id="rId9"/>
    <p:sldId id="260" r:id="rId10"/>
    <p:sldId id="261" r:id="rId11"/>
    <p:sldId id="554" r:id="rId12"/>
    <p:sldId id="263" r:id="rId13"/>
    <p:sldId id="552" r:id="rId14"/>
    <p:sldId id="558" r:id="rId15"/>
    <p:sldId id="559" r:id="rId16"/>
    <p:sldId id="560" r:id="rId17"/>
    <p:sldId id="551" r:id="rId18"/>
    <p:sldId id="553" r:id="rId19"/>
    <p:sldId id="262" r:id="rId20"/>
    <p:sldId id="25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1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5397F-E145-4D6B-9969-6B4D11591B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A279EB-4EDB-4C47-AE7F-7DD963C60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FB11B-2D71-4D1E-896B-AA25B4FD5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8298F-03B2-4B1D-8DB2-245FA5943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8468D-6DC5-4027-951E-61AB66048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103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7FF09-B3A1-49D3-ADEE-09C97B20F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D13AE-AF92-4320-97C1-B2F2CB352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DE71C-7C46-420D-BCD9-E44B00326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F8DD5-DF9D-4432-B5E1-AADC679E3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34701-143B-4358-B34E-54E2B7277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575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5EAD8C-2E4E-4D5C-9922-BAAB4CB226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54C5FD-5F8C-4DBF-9CBD-FB00BC5BE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FAEBA-F6A7-470A-8A29-1265ADB1A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4FFE7-6E59-448A-AB6D-604A894B6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ACE85-A78A-4553-ABA3-71F5E32AC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576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DFFB6-0C5C-45D9-BA23-A2A4D90129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5E2421-542A-4EAE-8433-3E35BF3ACE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88F7C-180E-4420-9D29-37E9B5BFF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4B139-AF27-468D-A95A-3F81B2DF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BA39C-0CB6-4667-837A-A449CA405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958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3C1D7-E49B-4654-A5B7-9124A78DE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BF5B8-3FF8-441D-87E5-EB9B5E676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3F446-8EFE-48D9-BA7C-21F4B5510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A9883-A855-4D66-B8EB-53487D9E4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C5EFE-E009-454B-BC0E-3989E3A4C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251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B8411-65B1-427D-9D70-D246D5151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CE3323-4300-41AF-B4CD-9174FBCFD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FDBAF-0751-4ADC-8D18-0C3FE64CA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0F9C4-CA44-46EE-9E21-E05C44C9E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1A769-297D-4F7C-B91D-8BDE0E714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865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DA5DB-1B2D-4946-BA4E-7461B8F3A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63204-EC61-48F2-9623-1E1C21C3B5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683BC3-5017-49AE-AAF0-29D37E448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DBB2A5-82FC-4B08-B44F-9330FC2A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8CC7A5-BC35-405D-B7E4-21CB9B64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05538-B671-46FE-81D2-CD2A68C24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587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502AB-D597-468B-A855-9589693A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0CDAB-C4F0-4E3F-9ADB-361B96180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9A3E9-EA34-4F0B-A001-B07C2B34A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AAC5A6-0291-456F-A293-D0CA5EED1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743181-0A80-4ED7-87E7-70F7EBDFE8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705950-1AC3-42C4-895F-FCC92306D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45ED1B-B4FC-443C-B854-E88C39B24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ED0F7E-2585-42A5-909D-8AC422B1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517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6E22B-D343-4D02-9E0F-EFDCD7C9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2CE5B3-2B91-4473-BCD5-55FB0C273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6485F2-8483-40DB-80A5-81A4195A4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D2DC93-D01C-43E5-BE19-BE811E213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844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F3EEB6-3298-453E-B48D-2E8C78879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6ABCFA-F1DE-4B77-B772-06355A123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2DA66-0BEC-4CC3-B969-BB7D83476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461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468DB-0C64-4533-9317-52927A4E8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5B788-3C91-4533-A16D-8770D1933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657ACF-CE24-44E8-A1E3-B03CD85CCB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2907ED-F495-4FBE-B318-6AC28B041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B07A2C-337E-4E90-A9AE-2AF6C5F94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D1251-D4BA-4AD1-BF2D-89FFAB227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669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DF1F-A8BB-42EE-AF1D-346EC669D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DAA03-F7C4-475C-9321-BF2D9A42B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D4707-06DD-4951-8024-256D3F991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BDCF9-73B8-41EA-870C-8B0B7E39F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30A6E-8BDD-4349-A2BD-FC474F60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465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EF603-7774-4EB2-9C83-2B4580E26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2D25D7-6CDC-428D-81B0-5AB69C1983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407C4B-F5CC-4923-B199-D97CEE4BA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0BD2EB-F505-4C29-952D-8798F14A7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EAF78F-E445-4687-8BF6-6C8807337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78CB4F-503A-4E2F-A96F-D43B1AB9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881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D277A-FAE7-4862-BADA-B8131726C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10824B-1E1F-4D1D-BCCF-FB941B43C3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86A91-7895-4A69-B3ED-F459A9BA4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31A9B-53E3-4236-A77E-27F55AA38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9AB9E-38EA-497B-90C9-2B3380ECB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1386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305B45-12E6-4DEE-A24C-414FEDCBEC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38FC07-E265-4F7E-9F1E-77F774CA3A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64495-4A20-49F2-BA35-14D5F66B1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35F86-7E6C-49AF-A6DB-456442560A91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EAFC9-892C-484F-BE85-7E7B9CFFF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D58B1-7B4B-4777-9D47-26E2714E2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665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85EA5-F888-41C9-ACB7-F6CB51327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FC45C-55DE-4732-8E42-B637E24B0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0158E-48C9-425F-8484-F4D35F277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85D30-D8F0-42EB-B5DE-8E516946A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04AA3-A02D-4CA3-8583-1EC313196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797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D0284-2A96-4C89-B453-60F83302F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08B84-59D9-4FDE-9977-FCAA228F62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419567-5D68-454C-9C0B-2F9403E90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C13507-AE52-4682-B198-CAB4E1F98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9C9B0-0EB4-4CBF-A2AC-718C75BA8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CD150-3C6E-4756-B7F9-04ED9E0D2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91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B7F0D-FFFA-4FD2-8B69-D10142639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8EEC9-9E8C-4AF5-8089-09D2D6CCA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FA9753-FE87-459D-834E-7337F2143A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456710-E284-46B7-AEEF-726BA60DD2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EFADD0-9D99-49A9-8B06-2CBA7EBB64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E92EE4-B006-4139-B323-DC6FCD6A0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8081A7-B693-4BEC-A8CD-5AC5E2DDD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4AD4E4-BA1B-4679-9E4F-61083C57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650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2CCD-1D4B-4612-8158-7060DE2B7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EDD535-160D-42DE-89AB-04C5856B8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E318B4-75AA-4845-926E-BF4A12CD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EDCB6-C99E-4326-9AE4-155B0261A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213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3A0D05-36C2-432B-81EC-88C9CFFEB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63CD77-B3A0-4A99-A464-3DB8AFF24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8D027-BA7A-4C66-9D6E-C1A90E3C2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986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BE53F-0C57-4BF1-92A2-BD43A46EF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281A5-FFAF-4A2A-8B71-70B6CCF01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0DC5ED-1DEA-49C2-9A47-4B61E56C8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1B0E97-E0FC-4E15-BAF4-6263DC6D6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FBC52C-9FE6-49F8-AC6B-B4E06F44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D404F-2018-472E-9320-6F0BE76A2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168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A58E4-68CC-4D09-B6E2-DBACDDAD9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487BC5-96D2-4BEC-BE82-7F02358128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71FD17-85F0-4B66-9374-8B7942BCB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E18830-05D4-4118-BF87-0EC48939C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9D8A-D8BA-4739-8E96-321A36E58F74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4621B-B6E2-4612-9167-6C0AE6A54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6097A-D619-446F-91DC-54239941E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984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13953-6316-4D09-BF21-13CB6D9B9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DF2E2F-C474-460D-AAC1-0474B9101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D1B22-02CD-4755-80AB-6001DF3AE7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09D8A-D8BA-4739-8E96-321A36E58F74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78272-41F0-4049-9657-609B9DFA5A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08802-C15F-4E67-BA79-87D9A4C34D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F84E1-8F11-4638-B13E-EF4E153C1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49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919A61-B284-40C3-B45A-A30AB7160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1F2EA-0A0A-4E4D-8272-B38CA5EA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2F48D-E82A-4044-90C0-1464EEA047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35F86-7E6C-49AF-A6DB-456442560A91}" type="datetimeFigureOut">
              <a:rPr lang="en-GB" smtClean="0"/>
              <a:t>10/12/2019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116A7-7D45-468A-BF10-9516222554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5D1CF-CE68-4477-8BA5-D721954133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EB931-EED1-48ED-9B00-9C6B892C3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22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hyperlink" Target="https://pixabay.com/en/antique-furniture-dressing-table-948524/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xpixel.net/Books-Old-Literature-Png-Isolated-Book-Read-1957450" TargetMode="External"/><Relationship Id="rId11" Type="http://schemas.openxmlformats.org/officeDocument/2006/relationships/hyperlink" Target="http://null-entity.deviantart.com/art/chaise-longue-precut-436859049" TargetMode="External"/><Relationship Id="rId5" Type="http://schemas.microsoft.com/office/2007/relationships/hdphoto" Target="../media/hdphoto6.wdp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hyperlink" Target="https://pixabay.com/en/books-paper-book-book-pages-read-718583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microsoft.com/office/2007/relationships/hdphoto" Target="../media/hdphoto8.wdp"/><Relationship Id="rId7" Type="http://schemas.openxmlformats.org/officeDocument/2006/relationships/hyperlink" Target="https://pixabay.com/ko/%EA%B2%BD%EA%B3%84-%EA%B7%B8%EB%A6%BC-%ED%94%84%EB%A0%88%EC%9E%84-%EB%B8%94%EB%9E%99-%EC%82%AC%EC%A7%84-%EC%95%A1%EC%9E%90-%EB%B9%88-%EC%9E%A5%EC%8B%9D-%EA%B3%B5%EA%B0%84-%EC%9E%A5%EC%8B%9D%EC%9D%98-318820/" TargetMode="External"/><Relationship Id="rId12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hyperlink" Target="https://pixabay.com/en/pin-board-cork-wood-memo-frame-2631965/" TargetMode="External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hyperlink" Target="https://pixabay.com/en/antique-furniture-dressing-table-948524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0F4632-F3F5-4283-91FD-A84F4A96A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427" y="339249"/>
            <a:ext cx="11387145" cy="651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17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43"/>
            <a:ext cx="12192000" cy="69396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C5D183-E8E8-42DD-B0AF-C318F82D4C6E}"/>
              </a:ext>
            </a:extLst>
          </p:cNvPr>
          <p:cNvSpPr/>
          <p:nvPr/>
        </p:nvSpPr>
        <p:spPr>
          <a:xfrm>
            <a:off x="4547507" y="1322614"/>
            <a:ext cx="2620736" cy="2955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MMARESCUE">
            <a:hlinkClick r:id="" action="ppaction://media"/>
            <a:extLst>
              <a:ext uri="{FF2B5EF4-FFF2-40B4-BE49-F238E27FC236}">
                <a16:creationId xmlns:a16="http://schemas.microsoft.com/office/drawing/2014/main" id="{08BA344C-807D-4F4A-997B-99AF6D72379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56" end="12184"/>
                </p14:media>
              </p:ext>
            </p:extLst>
          </p:nvPr>
        </p:nvPicPr>
        <p:blipFill rotWithShape="1">
          <a:blip r:embed="rId5">
            <a:lum bright="20000" contrast="20000"/>
          </a:blip>
          <a:srcRect l="33496" t="9282" r="33691" b="32421"/>
          <a:stretch/>
        </p:blipFill>
        <p:spPr>
          <a:xfrm>
            <a:off x="4840647" y="2267916"/>
            <a:ext cx="1878562" cy="1955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5E9E9C-798B-4083-A56D-2E0E7096E2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9889" y="3245615"/>
            <a:ext cx="7221973" cy="381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1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5" y="-81643"/>
            <a:ext cx="12192000" cy="69396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4B9CD1-3BD3-4DD9-B73B-7E0AC1248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753" y="1647552"/>
            <a:ext cx="2517866" cy="25178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BE8416-1EF4-4ACC-A36E-6B87B42B65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8295" y="3091222"/>
            <a:ext cx="6677891" cy="376677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5" name="GRAMMARESCUE">
            <a:hlinkClick r:id="" action="ppaction://media"/>
            <a:extLst>
              <a:ext uri="{FF2B5EF4-FFF2-40B4-BE49-F238E27FC236}">
                <a16:creationId xmlns:a16="http://schemas.microsoft.com/office/drawing/2014/main" id="{4AFC1A2E-2D0A-46B2-A636-26BB4DEC7C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56" end="12184"/>
                </p14:media>
              </p:ext>
            </p:extLst>
          </p:nvPr>
        </p:nvPicPr>
        <p:blipFill rotWithShape="1">
          <a:blip r:embed="rId8">
            <a:lum bright="20000" contrast="20000"/>
          </a:blip>
          <a:srcRect l="33496" t="9282" r="33691" b="32421"/>
          <a:stretch/>
        </p:blipFill>
        <p:spPr>
          <a:xfrm>
            <a:off x="1448963" y="1754462"/>
            <a:ext cx="2305445" cy="2304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0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0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8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5" y="-81643"/>
            <a:ext cx="12192000" cy="69396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4B9CD1-3BD3-4DD9-B73B-7E0AC1248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753" y="1647552"/>
            <a:ext cx="2517866" cy="25178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BE8416-1EF4-4ACC-A36E-6B87B42B65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8295" y="3091222"/>
            <a:ext cx="6677891" cy="376677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5" name="GRAMMARESCUE">
            <a:hlinkClick r:id="" action="ppaction://media"/>
            <a:extLst>
              <a:ext uri="{FF2B5EF4-FFF2-40B4-BE49-F238E27FC236}">
                <a16:creationId xmlns:a16="http://schemas.microsoft.com/office/drawing/2014/main" id="{4AFC1A2E-2D0A-46B2-A636-26BB4DEC7C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56" end="12184"/>
                </p14:media>
              </p:ext>
            </p:extLst>
          </p:nvPr>
        </p:nvPicPr>
        <p:blipFill rotWithShape="1">
          <a:blip r:embed="rId8">
            <a:lum bright="20000" contrast="20000"/>
          </a:blip>
          <a:srcRect l="33496" t="9282" r="33691" b="32421"/>
          <a:stretch/>
        </p:blipFill>
        <p:spPr>
          <a:xfrm>
            <a:off x="4812649" y="1757934"/>
            <a:ext cx="2177860" cy="2176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91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0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8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ooden table&#10;&#10;Description automatically generated">
            <a:extLst>
              <a:ext uri="{FF2B5EF4-FFF2-40B4-BE49-F238E27FC236}">
                <a16:creationId xmlns:a16="http://schemas.microsoft.com/office/drawing/2014/main" id="{F4311D1A-7D26-4B05-946F-A6BB3DC68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1565" y="1537632"/>
            <a:ext cx="2128157" cy="1951919"/>
          </a:xfrm>
          <a:prstGeom prst="rect">
            <a:avLst/>
          </a:prstGeom>
        </p:spPr>
      </p:pic>
      <p:pic>
        <p:nvPicPr>
          <p:cNvPr id="6" name="Picture 5" descr="A picture containing sitting, piece, luggage, stacked&#10;&#10;Description automatically generated">
            <a:extLst>
              <a:ext uri="{FF2B5EF4-FFF2-40B4-BE49-F238E27FC236}">
                <a16:creationId xmlns:a16="http://schemas.microsoft.com/office/drawing/2014/main" id="{440059DD-582D-4E24-90BE-F68E480B4D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9643" t="14129" r="24322" b="12483"/>
          <a:stretch/>
        </p:blipFill>
        <p:spPr>
          <a:xfrm>
            <a:off x="6602185" y="946551"/>
            <a:ext cx="3461336" cy="2955978"/>
          </a:xfrm>
          <a:prstGeom prst="rect">
            <a:avLst/>
          </a:prstGeom>
        </p:spPr>
      </p:pic>
      <p:pic>
        <p:nvPicPr>
          <p:cNvPr id="9" name="Picture 8" descr="A picture containing sitting, wooden, old, table&#10;&#10;Description automatically generated">
            <a:extLst>
              <a:ext uri="{FF2B5EF4-FFF2-40B4-BE49-F238E27FC236}">
                <a16:creationId xmlns:a16="http://schemas.microsoft.com/office/drawing/2014/main" id="{367240E2-DA3B-4385-80FA-CCA8F316D5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1689" t="8591" r="3589" b="7427"/>
          <a:stretch/>
        </p:blipFill>
        <p:spPr>
          <a:xfrm>
            <a:off x="2924432" y="1375719"/>
            <a:ext cx="3278660" cy="1886465"/>
          </a:xfrm>
          <a:prstGeom prst="rect">
            <a:avLst/>
          </a:prstGeom>
        </p:spPr>
      </p:pic>
      <p:pic>
        <p:nvPicPr>
          <p:cNvPr id="11" name="Picture 10" descr="A close up of a red chair&#10;&#10;Description automatically generated">
            <a:extLst>
              <a:ext uri="{FF2B5EF4-FFF2-40B4-BE49-F238E27FC236}">
                <a16:creationId xmlns:a16="http://schemas.microsoft.com/office/drawing/2014/main" id="{F32C4179-50BB-4EDA-AFB9-1ACED9EC97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669722" y="3902529"/>
            <a:ext cx="3604227" cy="195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80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435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883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E37EC22D-88D6-4E9A-8C52-614D70A6B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5293" y="3003894"/>
            <a:ext cx="2754727" cy="3941433"/>
          </a:xfrm>
          <a:prstGeom prst="rect">
            <a:avLst/>
          </a:prstGeom>
        </p:spPr>
      </p:pic>
      <p:pic>
        <p:nvPicPr>
          <p:cNvPr id="24" name="Picture 23" descr="A picture containing indoor, furniture, building, wall&#10;&#10;Description generated with high confidence">
            <a:extLst>
              <a:ext uri="{FF2B5EF4-FFF2-40B4-BE49-F238E27FC236}">
                <a16:creationId xmlns:a16="http://schemas.microsoft.com/office/drawing/2014/main" id="{F40786E4-9DDA-4581-818C-7FAB2302F7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89990" y="859780"/>
            <a:ext cx="4014955" cy="2835562"/>
          </a:xfrm>
          <a:prstGeom prst="rect">
            <a:avLst/>
          </a:prstGeom>
        </p:spPr>
      </p:pic>
      <p:pic>
        <p:nvPicPr>
          <p:cNvPr id="8" name="Picture 7" descr="A flat screen television&#10;&#10;Description generated with very high confidence">
            <a:extLst>
              <a:ext uri="{FF2B5EF4-FFF2-40B4-BE49-F238E27FC236}">
                <a16:creationId xmlns:a16="http://schemas.microsoft.com/office/drawing/2014/main" id="{46C016C9-6151-4240-93B9-A042186E74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319182" y="1060531"/>
            <a:ext cx="3795223" cy="250516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F0B2112-4675-4111-8CA1-FBF6860BCA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109" y="3091222"/>
            <a:ext cx="6677891" cy="376677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59C84D9-DAD9-49FC-A4FC-79190D1131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852305">
            <a:off x="6297539" y="1953095"/>
            <a:ext cx="871515" cy="123055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F145B2C-848A-49D0-9401-9D1A65B12B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94208">
            <a:off x="8570546" y="1606174"/>
            <a:ext cx="1361333" cy="176787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093C54E-6F3A-4AD4-8642-D35D7CE5A4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1980" y="1060531"/>
            <a:ext cx="1952044" cy="362778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8006DF9-B8F6-42AC-A40F-371AE8B28D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1980" y="2633027"/>
            <a:ext cx="1952044" cy="362778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A7B7414-2694-48E7-A4E7-F7E780D196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85" y="2790724"/>
            <a:ext cx="2700201" cy="415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87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MMARESCUE">
            <a:hlinkClick r:id="" action="ppaction://media"/>
            <a:extLst>
              <a:ext uri="{FF2B5EF4-FFF2-40B4-BE49-F238E27FC236}">
                <a16:creationId xmlns:a16="http://schemas.microsoft.com/office/drawing/2014/main" id="{C05B7697-A5EF-4170-9729-7E96E66B5A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56" end="12184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33496" t="9282" r="33691" b="32421"/>
          <a:stretch/>
        </p:blipFill>
        <p:spPr>
          <a:xfrm>
            <a:off x="4882828" y="1763486"/>
            <a:ext cx="2556973" cy="26615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F0B2112-4675-4111-8CA1-FBF6860BC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8104" y="3653829"/>
            <a:ext cx="7221973" cy="381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6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MMARESCUE">
            <a:hlinkClick r:id="" action="ppaction://media"/>
            <a:extLst>
              <a:ext uri="{FF2B5EF4-FFF2-40B4-BE49-F238E27FC236}">
                <a16:creationId xmlns:a16="http://schemas.microsoft.com/office/drawing/2014/main" id="{6DD89698-4C07-41FD-A60F-8912CBBC9B5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56" end="12184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33496" t="9282" r="33691" b="32421"/>
          <a:stretch/>
        </p:blipFill>
        <p:spPr>
          <a:xfrm>
            <a:off x="4052472" y="1432429"/>
            <a:ext cx="4247467" cy="42448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081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E8D42E9-7B22-4980-A1F5-283524D43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33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43"/>
            <a:ext cx="12192000" cy="693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78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43"/>
            <a:ext cx="12192000" cy="69396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927EBC-6386-4BED-B456-5F37BBFFD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9831">
            <a:off x="5521913" y="4545965"/>
            <a:ext cx="3603048" cy="19508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943227-D249-49C5-8965-4956D5F5A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2373">
            <a:off x="8359860" y="4878345"/>
            <a:ext cx="4155621" cy="23158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886B2B-790A-4B07-96BA-075A7276E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3400" y="4368001"/>
            <a:ext cx="1321028" cy="7587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C44A36-96C0-45FA-9751-7E3D0DCF41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1689" y="3904735"/>
            <a:ext cx="1431124" cy="122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30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ooden table&#10;&#10;Description automatically generated">
            <a:extLst>
              <a:ext uri="{FF2B5EF4-FFF2-40B4-BE49-F238E27FC236}">
                <a16:creationId xmlns:a16="http://schemas.microsoft.com/office/drawing/2014/main" id="{3C7C57D6-504F-40AF-B186-C04543C49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09007" y="1151163"/>
            <a:ext cx="5793922" cy="5314113"/>
          </a:xfrm>
          <a:prstGeom prst="rect">
            <a:avLst/>
          </a:prstGeom>
        </p:spPr>
      </p:pic>
      <p:pic>
        <p:nvPicPr>
          <p:cNvPr id="5" name="Picture 4" descr="A picture containing indoor, box, sitting, table&#10;&#10;Description automatically generated">
            <a:extLst>
              <a:ext uri="{FF2B5EF4-FFF2-40B4-BE49-F238E27FC236}">
                <a16:creationId xmlns:a16="http://schemas.microsoft.com/office/drawing/2014/main" id="{76DCDDF1-2249-413D-A153-54B67FDF8C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45981" y="2806156"/>
            <a:ext cx="4362450" cy="309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74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690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D3941C-899C-4243-81B3-AFE37008271F}"/>
              </a:ext>
            </a:extLst>
          </p:cNvPr>
          <p:cNvSpPr txBox="1"/>
          <p:nvPr/>
        </p:nvSpPr>
        <p:spPr>
          <a:xfrm>
            <a:off x="659027" y="461968"/>
            <a:ext cx="108739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OXFORD ENGLISH SEMINARS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A9C4DE-E525-4D1B-9143-FEAF914B8C24}"/>
              </a:ext>
            </a:extLst>
          </p:cNvPr>
          <p:cNvSpPr txBox="1"/>
          <p:nvPr/>
        </p:nvSpPr>
        <p:spPr>
          <a:xfrm>
            <a:off x="2891789" y="5870639"/>
            <a:ext cx="6408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www.oxfordenglishseminars.uk                 0044 1865 600397</a:t>
            </a:r>
          </a:p>
          <a:p>
            <a:pPr algn="ctr"/>
            <a:r>
              <a:rPr lang="en-GB" sz="2000" b="1" dirty="0"/>
              <a:t>info@oxfordenglish.net</a:t>
            </a:r>
          </a:p>
        </p:txBody>
      </p:sp>
      <p:pic>
        <p:nvPicPr>
          <p:cNvPr id="7" name="Picture 6" descr="A group of people in front of a building&#10;&#10;Description automatically generated">
            <a:extLst>
              <a:ext uri="{FF2B5EF4-FFF2-40B4-BE49-F238E27FC236}">
                <a16:creationId xmlns:a16="http://schemas.microsoft.com/office/drawing/2014/main" id="{D9199EC9-8D41-4590-8DDF-FA4455F7E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535" y="1386840"/>
            <a:ext cx="7102929" cy="408432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519712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945"/>
            <a:ext cx="12192000" cy="718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50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43"/>
            <a:ext cx="12192000" cy="6939643"/>
          </a:xfrm>
          <a:prstGeom prst="rect">
            <a:avLst/>
          </a:prstGeom>
        </p:spPr>
      </p:pic>
      <p:pic>
        <p:nvPicPr>
          <p:cNvPr id="2" name="GRAMMARESCUE">
            <a:hlinkClick r:id="" action="ppaction://media"/>
            <a:extLst>
              <a:ext uri="{FF2B5EF4-FFF2-40B4-BE49-F238E27FC236}">
                <a16:creationId xmlns:a16="http://schemas.microsoft.com/office/drawing/2014/main" id="{3FF10A85-3D3E-4B64-A676-88281E78F24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56" end="12184"/>
                </p14:media>
              </p:ext>
            </p:extLst>
          </p:nvPr>
        </p:nvPicPr>
        <p:blipFill rotWithShape="1">
          <a:blip r:embed="rId5">
            <a:lum bright="20000" contrast="20000"/>
          </a:blip>
          <a:srcRect l="33496" t="9282" r="33691" b="32421"/>
          <a:stretch/>
        </p:blipFill>
        <p:spPr>
          <a:xfrm>
            <a:off x="4257360" y="1074936"/>
            <a:ext cx="3368478" cy="3366435"/>
          </a:xfrm>
          <a:prstGeom prst="ellipse">
            <a:avLst/>
          </a:prstGeom>
          <a:ln>
            <a:noFill/>
          </a:ln>
          <a:effectLst>
            <a:softEdge rad="368300"/>
          </a:effectLst>
        </p:spPr>
      </p:pic>
    </p:spTree>
    <p:extLst>
      <p:ext uri="{BB962C8B-B14F-4D97-AF65-F5344CB8AC3E}">
        <p14:creationId xmlns:p14="http://schemas.microsoft.com/office/powerpoint/2010/main" val="200829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A8E7D19-3D25-4160-904C-D6444CE5D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43"/>
            <a:ext cx="12192000" cy="6939643"/>
          </a:xfrm>
          <a:prstGeom prst="rect">
            <a:avLst/>
          </a:prstGeom>
        </p:spPr>
      </p:pic>
      <p:pic>
        <p:nvPicPr>
          <p:cNvPr id="2" name="GRAMMARESCUE">
            <a:hlinkClick r:id="" action="ppaction://media"/>
            <a:extLst>
              <a:ext uri="{FF2B5EF4-FFF2-40B4-BE49-F238E27FC236}">
                <a16:creationId xmlns:a16="http://schemas.microsoft.com/office/drawing/2014/main" id="{3FF10A85-3D3E-4B64-A676-88281E78F24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56" end="12184"/>
                </p14:media>
              </p:ext>
            </p:extLst>
          </p:nvPr>
        </p:nvPicPr>
        <p:blipFill rotWithShape="1">
          <a:blip r:embed="rId5">
            <a:lum bright="20000" contrast="20000"/>
          </a:blip>
          <a:srcRect l="33496" t="9282" r="33691" b="32421"/>
          <a:stretch/>
        </p:blipFill>
        <p:spPr>
          <a:xfrm>
            <a:off x="4474028" y="1314450"/>
            <a:ext cx="2826558" cy="2824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466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16</Words>
  <Application>Microsoft Office PowerPoint</Application>
  <PresentationFormat>Widescreen</PresentationFormat>
  <Paragraphs>3</Paragraphs>
  <Slides>19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17</cp:revision>
  <dcterms:created xsi:type="dcterms:W3CDTF">2019-12-04T22:11:47Z</dcterms:created>
  <dcterms:modified xsi:type="dcterms:W3CDTF">2019-12-10T20:55:03Z</dcterms:modified>
</cp:coreProperties>
</file>