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07E01-9A72-430C-AB02-B3981FCD3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61FB1-8813-4733-A6F7-487FD43A3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32AF3-C31C-427E-A078-E24A66BF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1B43-84EE-4473-A79A-22B2C2D5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CDC2F-7556-4C26-B9C0-FC526F83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0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1F611-6273-47F0-8BC0-662EE8494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012FC2-A203-493B-8DEF-97540AE59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17315-86F6-4891-AA01-08F94ECD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7CF5C-DD86-43A3-A524-DFAA5D14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1DDA4-5F9B-44C1-BBA5-46AFDB708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63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F28FE1-F1CE-4460-9468-5B6E4C5A3D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7275B-9B48-4AE8-84D6-6F85EF215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B38CD-3120-4390-B9D2-1B94C83C7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85901-5155-4EFE-8908-5F24B7CE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594D9-DA80-481F-9B11-D4765327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86BBD-5E8B-4987-B747-DC6BB8B19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27623-D04B-4E79-8114-3D4A9C8B9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63D55-17F0-4A0B-B3EB-EE082AC6F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517DA-6E21-4163-8063-6AD36AA8A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3CB68-2D28-4153-9AB9-5BCFC54D0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488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73AF-DEA1-4E65-AB4C-19A5C5FA6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85BCF-38A3-41A1-924D-D59F565A4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FB4E1-A854-4183-9BE7-E17F9020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35AE8-300A-4476-B1B9-F7BAA9F3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6273E-B6C4-4BF4-B2AC-B0759A347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22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76A6A-BF11-4C7F-B0D8-72DCEDD1A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26388-C92B-4164-A5F2-683915CE5F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8644D-2CDB-4093-A7CB-AF7BCBC67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F8F7F-F3F8-4EC3-B554-EE94259B8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84D26-3347-447D-8B7C-5D54A662E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A73F9-2D13-415D-92E2-51DF15575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30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7BD7-ACB1-4586-97B6-C765384B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15F65-3A7F-455B-8DE6-D19E02CD0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A9FED9-4FD2-4779-8E07-27EFB77E8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13D3C7-10E2-45BE-8FF7-5D9E438C78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47BE5F-DAD6-437D-B0C9-62CE60FE73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E09E81-AB98-49B3-A06D-513BE8A5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6D20F1-19A3-4460-AF3B-1240BF084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8748D2-24D7-499C-8E3B-A5C0A3EBE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F62B1-784D-4C59-8C57-1BB88EEF6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28AE2A-6B8E-40FD-AF0C-1C6055D99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34CFF-3B46-412F-A04E-F5CC46926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BCC71C-5B7F-42E7-BCE4-540CE142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674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74E252-4114-4391-95CF-D1B963E3A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BF4636-883C-4BCA-B329-F2B4199B9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0746F-5F3C-4495-B8E8-CF04AAE3E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39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BF669-5FC7-48EA-8DD4-98ED6001D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CF1C-AC16-4641-892B-FDE7D0B74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2EED16-A755-492A-AD49-29376F774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6EAEFB-3DF2-4C9E-B43B-F6B4C308E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666B7-A222-4D8A-872A-2BC3581A2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2746B-45E9-40C9-A90E-1ED73C80E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3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5D309-25D7-4C6D-BAF1-76A422DC1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37E252-CEC4-4B5A-BC8F-057692E1A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B12FA-749E-4FEE-BA18-8320F75E7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2F88D-FC28-431E-A968-53ED43203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1C99A-AC61-46FA-A4FE-A994C7A25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D2C4C-F2C0-4C64-94EF-72F1DE303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34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CF94B3-3270-46B3-B691-5840162D8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9B0F9-DE58-47B8-AF3C-B09A4C7B4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EEC64-B09A-4E5F-AD16-3F7DCF35E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C311-FB0E-4635-BB3A-903A22770735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CBD6C-02BC-4679-B048-CECD4ABFA1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ED2D0-ACA5-4307-8C2D-06AC3D3DA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594A-2436-4DEB-ABE9-4BB5CC1AAA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87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58553-A0E8-481A-8F30-D41E11F1A4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1FE60B-86A3-4092-8845-5CD1303AF9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86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2019-05-07T11:49:52Z</dcterms:created>
  <dcterms:modified xsi:type="dcterms:W3CDTF">2019-05-07T11:51:55Z</dcterms:modified>
</cp:coreProperties>
</file>