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269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87ED-3BB5-4189-8ACC-FDEA3B9C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B7846-D369-4651-B166-69061AF0C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77EB-A774-4B8E-AD7E-24D2CC48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F1463-FFE3-4BE5-A825-04B09F6C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2F57F-3D1C-44BF-BAF0-50051D33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5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98A3-76B2-44B7-A7B2-E55EED1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9ED8E-A30F-4016-B99B-A2BC32CCD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8208-6A9B-46A8-BBFA-165716FA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AC12-4090-473A-B131-3D57971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A757B-7988-4BBE-BBA8-09C04866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7DCFF-DE3C-403A-9030-8D9C7C2BD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6FFC5-AA39-4105-B6E5-5F39C161B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2589-7226-4940-8B4E-E4BBAAEE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F75B-50CB-420A-B567-27C9E5B7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1076-1DD8-4AFB-BB08-28910D76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3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95A1-7E48-4873-BBCE-D341A28F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3DF57-3E84-4E43-841E-707ADCE5D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17132-ECE9-4E3D-9E5D-1B1F5C8A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275FD-13AA-4280-8914-12A8E03A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117F-E08D-4A21-9DB9-465311C0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7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FB17-6F67-4722-9D40-68D05B08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01700-774F-486F-82CB-8F0E045D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77B3B-6862-4965-AF2E-61B9B907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A5ADA-E0C8-4715-8106-4B882972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85447-6928-4F5C-BED8-43B2108D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5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5CA9-AEA4-46FB-AE26-1D8D0AF0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FAC1-03EF-494C-AD55-923CBC34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CFB84-D51B-43D8-891A-114FCBD6A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76A7E-B853-464F-B8F8-DFB74AE2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6407-E3F6-45FD-9A7E-3C0128BD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5D35-7146-4332-A7B0-515EB3C1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3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7016-9788-4969-8322-9B3B86CD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2F4E4-2D69-48D8-8CEB-2A3A21E5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ABF7D-4C50-4CE8-BC8A-B9DC7A26E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C1B3B-F222-431E-9166-182600564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C300C-7173-499F-A605-B7BCED3B8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3B027-4ECC-47C4-B88A-AE6A7FA8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BDDEA-85CC-4CB6-8DE2-4B37BEFB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32C6F-BB6A-4E34-9330-982A9379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6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EB19-23EB-4500-88D5-B8BAAA1E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9ED69-19BA-4244-AA33-0AD2B3E4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F91BE-3372-4735-AB06-A5BC57FC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33A88-3704-4740-975C-225448F7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3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1F630-DFF3-438C-879B-F324B3AC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E1C4B-71C0-4FFD-99E7-A1DB0E3B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E2A7-2CC0-4FB1-A789-D057499D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78F7-62F2-422A-BDB2-1B15F698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05F9-F5C9-45C2-BC80-8D64DA0D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055A-951F-4D12-A879-B9E47B44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A93C5-B795-4EAF-A4DB-2432F291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3F8EB-F030-4C98-95B9-817AE0D6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A5A81-9F83-43A9-9728-DB643F5A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ADC0-C6B5-4056-AD57-F1A6F784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C22C4-4B16-4080-BD7E-01BB3C07C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6FBFD-E2F5-4CE0-9CDE-7FAA3F1AC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C0F6-67D1-4030-8A5A-95334D58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01B6D-A456-4BE5-8C2D-61A9615E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991ED-264E-429F-B636-98BB1A33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4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82F2D-3EB8-4E54-913C-A602E736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912E3-469C-40C6-9D03-CB5181A38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91E32-FEB5-4540-A0FA-BE00BBC66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D2EB-4035-4EC9-8474-8CE7B4ABF81E}" type="datetimeFigureOut">
              <a:rPr lang="en-GB" smtClean="0"/>
              <a:t>10/10/2020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AEE6-540F-403B-93C5-2AD04F909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58BDC-98E0-4169-9BAC-C38952F96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9DCA-D54A-42AB-98D8-9C4E7ADA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sostock.deviantart.com/art/Hand-002-1176645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s hand&#10;&#10;Description automatically generated">
            <a:extLst>
              <a:ext uri="{FF2B5EF4-FFF2-40B4-BE49-F238E27FC236}">
                <a16:creationId xmlns:a16="http://schemas.microsoft.com/office/drawing/2014/main" id="{8BD97C8F-597E-4C4F-A134-DC4AFD56B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37005"/>
          <a:stretch/>
        </p:blipFill>
        <p:spPr>
          <a:xfrm>
            <a:off x="2998237" y="228295"/>
            <a:ext cx="6630955" cy="6265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B73AE-D5CF-40F4-9BAF-6EF904035B35}"/>
              </a:ext>
            </a:extLst>
          </p:cNvPr>
          <p:cNvSpPr txBox="1"/>
          <p:nvPr/>
        </p:nvSpPr>
        <p:spPr>
          <a:xfrm>
            <a:off x="4376057" y="3407854"/>
            <a:ext cx="2771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342900">
                    <a:schemeClr val="bg1"/>
                  </a:glow>
                </a:effectLst>
                <a:latin typeface="Arial Rounded MT Bold" panose="020F0704030504030204" pitchFamily="34" charset="0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30626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A8A2B-367C-4815-844C-39163EC1B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7352" y="755457"/>
            <a:ext cx="3677296" cy="3474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BE4E3-157A-43A1-B03F-5FC3939ACE8C}"/>
              </a:ext>
            </a:extLst>
          </p:cNvPr>
          <p:cNvSpPr txBox="1"/>
          <p:nvPr/>
        </p:nvSpPr>
        <p:spPr>
          <a:xfrm>
            <a:off x="2611016" y="4229961"/>
            <a:ext cx="6969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STOP THE VIDEO!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9B8D6-1DB3-478E-955F-AE86CBEEBA95}"/>
              </a:ext>
            </a:extLst>
          </p:cNvPr>
          <p:cNvSpPr txBox="1"/>
          <p:nvPr/>
        </p:nvSpPr>
        <p:spPr>
          <a:xfrm>
            <a:off x="996820" y="5324124"/>
            <a:ext cx="10198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ANSWER THE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6EC24-56C4-499E-B520-6DB8350365E5}"/>
              </a:ext>
            </a:extLst>
          </p:cNvPr>
          <p:cNvSpPr txBox="1"/>
          <p:nvPr/>
        </p:nvSpPr>
        <p:spPr>
          <a:xfrm>
            <a:off x="2611016" y="4229961"/>
            <a:ext cx="6969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STOP THE VIDEO!</a:t>
            </a:r>
          </a:p>
        </p:txBody>
      </p:sp>
    </p:spTree>
    <p:extLst>
      <p:ext uri="{BB962C8B-B14F-4D97-AF65-F5344CB8AC3E}">
        <p14:creationId xmlns:p14="http://schemas.microsoft.com/office/powerpoint/2010/main" val="2162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4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5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8" grpId="0"/>
      <p:bldP spid="8" grpId="1"/>
      <p:bldP spid="11" grpId="0"/>
      <p:bldP spid="11" grpId="1"/>
      <p:bldP spid="11" grpId="2"/>
      <p:bldP spid="11" grpId="3"/>
      <p:bldP spid="11" grpId="4"/>
      <p:bldP spid="11" grpId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2020-10-10T15:42:45Z</dcterms:created>
  <dcterms:modified xsi:type="dcterms:W3CDTF">2020-10-10T16:12:15Z</dcterms:modified>
</cp:coreProperties>
</file>