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2"/>
    <a:srgbClr val="EEF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3DE7-52FA-45FC-94BD-C6EE42B04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19B25-B579-4567-AE7A-4DAE07F09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5F774-1472-4EFF-9AE8-053113A65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34C39-EF0D-408A-8494-B7EE00AA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041FB-3CFC-4CE6-9247-E055886C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0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470B-E9CC-42CB-9496-78209B59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8C81B9-4BDB-4BF0-9F25-04A5391BC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ECA82-1C4A-4719-8D6F-EBD479D9D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32E04-7097-466D-A29E-34FCDC0C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A238B-A015-491D-B4C6-0C564460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7F817-4FA7-46FE-83B2-60F0FDDA0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68850-5701-4FE0-B307-903F8B5DF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A0A90-E98A-4F90-95CE-D0D8E461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69447-7BA1-40AF-83F2-E612639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3B2A-0725-40E3-BD4D-D642020F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5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340-3FDB-401C-8ED8-AC000439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156C-2CD8-4EF4-84DD-15A7E290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D7900-43E5-4B9E-AF02-E8CC86A7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EBD6C-C55C-409B-9E76-50936131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F67E3-96AB-4406-A281-60E49176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A0C98-8F24-4D03-92BE-F8F5F61B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78CF6-84CA-4D75-96FB-66591925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0BDE-8E19-4AAC-854C-ACD0FAA6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DF048-1074-4014-AC0F-BEA15969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BADEE-769E-4D79-8F38-C2EDA631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0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E124-D2FE-4994-AC30-F0F9E141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C484-5DE4-4043-88C3-673B59C6F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E9561-215E-4270-B68C-65FA2418D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DC45B-EBD0-4422-B77B-8143DD62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2116F-E20B-4DBF-9FF5-170E8A69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F73E8-4BAF-4336-BDD3-60D7E5BED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5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718D-D984-45F2-8B94-C1F8B7F0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AD3F8-3440-4A7A-9885-A17205D3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3D150-FD62-437E-8AFB-92E24DC2C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FAB375-34EE-438C-A8F9-8A33D3501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72913-7504-4658-B07E-CC7BF4A22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74303-7684-47AA-A6DD-7F182C6F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3EF600-8F25-45F1-A421-213A8D33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3494F-5ECD-4E4E-BB28-A11A3413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D751-8F32-423B-ABCE-77D1749F8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79CF7-2999-497E-8B40-097D14F1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FDA29-DD19-4470-A29E-797AE0C3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FB948-3BF5-4730-AEFF-6FEFB861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E88591-4858-4AA0-BBDB-5E8BD10FC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A654E-9561-4AB7-86D2-D5214A8B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AC830-94CE-4989-ACFD-08F3CE96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1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A9FF-EDED-44C5-A236-0294AECC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4E952-59C8-4242-A0B5-946CCE19D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EACA7-61E0-48BB-A2D5-EFB27EB70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ACFFB-3D5D-4AA8-83B0-A19FCF63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24A03-65C8-4B8C-987C-DF2A973C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E9F4A-0FF5-4E91-9882-DDECFAAE2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B1E80-A03F-46E5-A94F-AD25648A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85E37-842D-413A-B345-749A17F1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DD894-B045-4096-8249-6DFE7E4AE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E52E-F960-4A20-9164-E33C9ADC0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5323D-C24F-4AF0-A396-57EBB343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0BD40-9888-483C-8150-FA1BF5F5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3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0689E-AEBF-455D-886C-C2D78505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31F65-ACE4-4E35-833F-45D3A571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33035-2936-461D-8976-B7B0CC6CE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DEC0-0CCB-4B6A-BEEA-6F25F5D0FE9C}" type="datetimeFigureOut">
              <a:rPr lang="en-GB" smtClean="0"/>
              <a:t>11/10/2018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D2B25-9F79-474A-A8F5-02DBE8693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83733-3AB7-4004-9C7D-DFE4F4BED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8D23-B70F-4287-BF7A-031634481D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72A152-139C-4BC5-9E8B-5D1FD118E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78" y="2694630"/>
            <a:ext cx="4458318" cy="3666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99CC1-3310-4227-AA02-F2EB00763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7" y="1486929"/>
            <a:ext cx="5016215" cy="4874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F794D5-3055-4E4E-B6A0-92EB785CF6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19" t="13737" r="18311" b="20298"/>
          <a:stretch/>
        </p:blipFill>
        <p:spPr>
          <a:xfrm rot="21067476">
            <a:off x="1544542" y="2527484"/>
            <a:ext cx="4324270" cy="1787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6D29836-86D1-4271-99D2-F4D6CE2C107B}"/>
              </a:ext>
            </a:extLst>
          </p:cNvPr>
          <p:cNvSpPr/>
          <p:nvPr/>
        </p:nvSpPr>
        <p:spPr>
          <a:xfrm rot="21260187">
            <a:off x="2279725" y="3845514"/>
            <a:ext cx="4055840" cy="8198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1561A7-D69C-483A-98A5-F1C524261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6" y="1648744"/>
            <a:ext cx="5016215" cy="4712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FA086-0679-443D-8405-60BD5C590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19" t="13737" r="18311" b="20298"/>
          <a:stretch/>
        </p:blipFill>
        <p:spPr>
          <a:xfrm rot="18900000">
            <a:off x="922048" y="1595493"/>
            <a:ext cx="4324272" cy="172773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E64012B-8D18-42BF-AE9B-26273DC2AA84}"/>
              </a:ext>
            </a:extLst>
          </p:cNvPr>
          <p:cNvSpPr/>
          <p:nvPr/>
        </p:nvSpPr>
        <p:spPr>
          <a:xfrm rot="20883438">
            <a:off x="1320768" y="2871251"/>
            <a:ext cx="5968762" cy="191118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EBE47-179D-46B8-A860-6F8CEAC241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53" t="5344" r="4682"/>
          <a:stretch/>
        </p:blipFill>
        <p:spPr>
          <a:xfrm>
            <a:off x="4294909" y="240145"/>
            <a:ext cx="7897092" cy="492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E0E5C-F236-403B-93A8-E23943DAF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016" y="1014417"/>
            <a:ext cx="4316342" cy="5346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09D54-82A8-4AD8-BAB2-D53435FE31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2234751" y="-109025"/>
            <a:ext cx="5377269" cy="7208466"/>
          </a:xfrm>
          <a:prstGeom prst="rect">
            <a:avLst/>
          </a:prstGeom>
          <a:effectLst>
            <a:glow rad="1295400">
              <a:schemeClr val="accent4">
                <a:satMod val="1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6039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13</cp:revision>
  <dcterms:created xsi:type="dcterms:W3CDTF">2017-09-24T19:17:28Z</dcterms:created>
  <dcterms:modified xsi:type="dcterms:W3CDTF">2018-10-11T21:38:03Z</dcterms:modified>
</cp:coreProperties>
</file>