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A3AA-9E18-4154-B38D-2EDDAE89E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584229-D2A2-4767-907F-F5F9B2FC10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6578C-4933-4318-8815-FCC4C9E4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18E4-FD2F-402D-80C5-63C8A4C9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D4941-423B-4FDC-BA77-593F4E2C8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0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CEB8-F696-48F8-B460-56A87E4C9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C0F9E-5B07-4A58-A342-C4D2EE940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DC5D4-F4B6-4222-9497-ECF33933A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7C6AD-0D14-4FB5-A172-60B16192A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C0696-03E8-48E4-84C2-AB8F36AC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778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523632-7337-4143-9D74-5F8926854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8B852B-246B-413E-8F77-3BFA8562A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A70C5-C58B-4C79-B686-A7AB09557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EFB5B-4AD5-4511-A4B6-64886159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B0CA3-5C22-419E-B32A-E90D88D6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080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E3C34-1F7C-4B67-BB33-48603D3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1CEE9-45C4-47B1-A453-5BA5236B6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46DD8-6E13-4159-8710-57207A67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A3D100-BA22-402A-8254-A5D6B3EE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04B8A-F3EE-4BB0-B074-C277599F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8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93869-0B69-4A66-95FF-30922748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4EF15-3654-4CC3-A6CC-445983518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27B6E-A906-4C51-8DC8-D6123E553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0F63-D3AB-44E5-BFEF-242C8BA43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6743A-9317-4FE5-A0E5-14E2CDDE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65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FEFD-47EF-4A4B-A27C-F143B0F02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E6982-4024-4628-A734-30A0B2ECF7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40EA57-4C89-4081-A576-437A2478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ACDFB-F4A9-4FB1-909A-9E94680F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6685EC-C0CF-4437-8D25-85FC068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6EFF9-249A-4385-9BFB-80F3B1F25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16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1B30-204C-4D6F-9B4D-125819917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E899C-A97E-49EE-A056-5B1578220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1C249-2992-49A4-A44C-D3B6DB0FD9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DE5652-522D-4270-B71D-66150DC68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851F62-6511-4B67-ABD9-8EBE018B9C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DA395-445B-4CEC-981E-991AFBD74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4AF0B-2A0B-4926-B334-45780704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95EE1B-6E33-4D4C-A6EB-955A8D44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1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1FB5-9917-400D-B5E5-B966BDA4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0D9B9-4C13-45E7-82E5-0B2EFABAE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4B5F3-6E8C-4733-90C0-CC01A452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7AF5B-A99F-4E39-A93C-2112B1A4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63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543CC6-2558-4DFF-A76E-750186BDE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33E81A-8A62-4671-ADA4-05D95D10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62B25-D280-4ACD-A9D1-7EE1B3C7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76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E4EC6-1A0F-46F3-9BA7-29CBCCB58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238BA-8AAB-425A-8A78-35255E360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86055-F7B8-4867-A75B-E311F984E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63E5A-20DE-4BDD-BB23-F1278058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BF80B-83AE-4ED6-9DA3-BF4FEBE9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E2F71-58FC-41F2-A533-1A2266C5F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51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5EF-267F-4F39-8203-4D4FE23ED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354907-7659-47A9-904E-E55D94A6E3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BDE6E-2F2E-4892-B2EF-610A1E4A2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D7F9B-B93B-4AD9-97C4-EEF439DA1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D095-34A9-43A4-94EB-7E8AA058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B2C5C-C0CE-4760-9102-F8E99BB3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85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A07AD3-141C-427A-96D2-54F116EF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21C79-B47B-43BC-B96F-4CE588E98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B735D-C048-48AD-BAAF-F6FDA76C0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8E459-AE3C-4D99-A677-BDEBBAF95124}" type="datetimeFigureOut">
              <a:rPr lang="en-GB" smtClean="0"/>
              <a:t>30/03/2021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B27DB-D211-4162-9D1A-D549AC600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2B784-DF94-43DD-B960-A8F4E1B8D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212-D9E6-48EE-9147-CC41DA69A9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DA388-EB13-446E-9A14-24628DBCC5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B6397-C4E1-4FD9-BE25-64BABFEB74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68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2021-03-30T18:26:14Z</dcterms:created>
  <dcterms:modified xsi:type="dcterms:W3CDTF">2021-03-30T18:27:06Z</dcterms:modified>
</cp:coreProperties>
</file>