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FAC0-EA3B-46EE-908D-58F73A170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F1BA9-B988-4B65-ACA2-0DFBFF5EE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5CD22-9822-4E9B-A2DB-40C035D4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C3D8B-2D43-404B-8DC1-DDCD2A83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8337B-992C-4C26-842A-60570D8E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7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EFEB-44B4-4DDA-AFD3-687CCF6A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F7CCA-D356-4015-8656-8433C578A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C5F1B-8185-477D-98C4-35A954D5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C8E5C-A9B2-462A-9EB3-F73D85DE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B2D71-4821-4D97-A5AC-D29B8042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9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F0060-BDF8-4FD2-B934-1E868D7FB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9E47A-0E5B-49C5-8DD9-19775B208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C8D75-1946-48E5-817E-586A6062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22F66-A6A6-4A84-93E9-B8FBF587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22C47-D888-415B-B25C-C2779695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4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B853-364B-4885-858B-5C4D8A75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6862-5035-4312-BF28-14E0CB93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8BE76-4399-46AA-A80A-5B58EFF0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41702-99AC-4604-9AE5-065FA562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B9C1A-84DE-4CC1-BB24-59DF15C3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49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BF5A-C30A-47F8-B873-1EBDE177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8157-B390-49D9-8DEA-5CFAAF170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2547C-9F27-40E8-A93D-EB7DE761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111DA-49DC-4430-A04C-FD62891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36B98-87BC-4238-9164-10F6829D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4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90DE-27F4-4C7B-AF13-7E08C40F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8787-182D-4A5E-A974-35F21903D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D4B29-43E6-4DA2-8088-D3CBABBD7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6C6D1-6994-4331-9CF1-E9AABCB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88E21-F3C7-4B6E-8791-523F1D84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FAA13-F3B7-4AD2-A955-84F73B33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9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258B-7960-4EB0-9E5B-EF923F75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B3925-DB2B-4C2A-AB99-6F70879C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ADE5D-CD18-4803-8168-E61969183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5134B-0D2D-4739-89BC-27D202A19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16667-2E8E-4092-BECF-04B70C5A5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24480-C16E-40E7-9091-04FEA4C6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A81CD-570B-4EEA-9C96-02E2CD14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60926-F074-4EC3-BDE9-5F79ED63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7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1E61-C1AA-4805-ACC5-D1336328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6D5BB-0FDF-44E6-A490-8581BDF4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B4B5-0472-4522-A1D7-417BBAD1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48986-9912-4E9F-841D-D2A895F2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7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843D04-F33D-4D83-A52F-C234AABB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6E414-F690-425B-B1F4-7AE00007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1EF93-3E45-41AD-B2CE-F990A61F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6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F5B1-D444-45FE-AA23-944B2675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84C8-1429-4B73-9E1C-99799C7C4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7B409-F5E3-41CF-B6E8-C1895AE98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9C57E-0747-492D-A0F1-6B3C95BE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543D5-8320-4193-803F-FABFAAB1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80D97-8059-407D-BFC3-FE954C17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5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ADBA-B950-42CD-A871-B9EC7C80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05C66-D372-4974-B344-91A83B53F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FB6B3-FE28-4AFF-B37C-C5E36E6C4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E0BFA-D9C0-4DFD-BE9A-4FBAD784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78C72-A312-437E-B17D-E7952A15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17C55-98D9-42E8-B0E6-937AB4A2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1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E1465-00B4-4203-AAE6-81F927B4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9A446-2C87-46D4-AF18-F3825887E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B99F8-387E-457D-AB51-271A69E5D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7E64-78BA-4DF7-A51C-DAE1B513E14E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74EA0-88E1-4F54-8CF0-A00E66D55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F015F-11B4-4341-8296-7285D50A4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D5DF5-C995-4B0C-98D5-549E75CBC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9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6B91C0-28F4-4A31-AD57-80F5CCDF8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5663" t="19320" r="31505" b="29932"/>
          <a:stretch/>
        </p:blipFill>
        <p:spPr>
          <a:xfrm rot="5400000">
            <a:off x="-521702" y="521702"/>
            <a:ext cx="7993224" cy="69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1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2019-11-20T13:03:01Z</dcterms:created>
  <dcterms:modified xsi:type="dcterms:W3CDTF">2019-11-20T13:05:57Z</dcterms:modified>
</cp:coreProperties>
</file>