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16" r:id="rId5"/>
    <p:sldId id="532" r:id="rId6"/>
    <p:sldId id="533" r:id="rId7"/>
    <p:sldId id="498" r:id="rId8"/>
    <p:sldId id="353" r:id="rId9"/>
    <p:sldId id="341" r:id="rId10"/>
    <p:sldId id="411" r:id="rId11"/>
    <p:sldId id="432" r:id="rId12"/>
    <p:sldId id="436" r:id="rId13"/>
    <p:sldId id="511" r:id="rId14"/>
    <p:sldId id="543" r:id="rId15"/>
    <p:sldId id="545" r:id="rId16"/>
    <p:sldId id="539" r:id="rId17"/>
    <p:sldId id="512" r:id="rId18"/>
    <p:sldId id="528" r:id="rId19"/>
    <p:sldId id="529" r:id="rId20"/>
    <p:sldId id="417" r:id="rId21"/>
    <p:sldId id="497" r:id="rId22"/>
    <p:sldId id="527" r:id="rId23"/>
    <p:sldId id="519" r:id="rId24"/>
    <p:sldId id="500" r:id="rId25"/>
    <p:sldId id="530" r:id="rId26"/>
    <p:sldId id="427" r:id="rId27"/>
    <p:sldId id="525" r:id="rId28"/>
    <p:sldId id="536" r:id="rId29"/>
    <p:sldId id="508" r:id="rId30"/>
    <p:sldId id="526" r:id="rId31"/>
    <p:sldId id="538" r:id="rId32"/>
    <p:sldId id="537" r:id="rId33"/>
    <p:sldId id="384" r:id="rId34"/>
    <p:sldId id="509" r:id="rId35"/>
    <p:sldId id="439" r:id="rId36"/>
    <p:sldId id="309" r:id="rId37"/>
    <p:sldId id="308" r:id="rId38"/>
    <p:sldId id="535" r:id="rId39"/>
    <p:sldId id="435" r:id="rId40"/>
    <p:sldId id="516" r:id="rId41"/>
    <p:sldId id="517" r:id="rId42"/>
    <p:sldId id="503" r:id="rId43"/>
    <p:sldId id="502" r:id="rId44"/>
    <p:sldId id="43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7B2"/>
    <a:srgbClr val="FFFF66"/>
    <a:srgbClr val="AF1812"/>
    <a:srgbClr val="4D4D4D"/>
    <a:srgbClr val="0F0E09"/>
    <a:srgbClr val="DFE9F5"/>
    <a:srgbClr val="FFAB7C"/>
    <a:srgbClr val="AB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4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8" y="115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1DB-3E25-4237-B919-706C3447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BADD0-B0DA-417B-A7A9-1467E4FEF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E967-4944-4973-B78F-7521565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1782-F1EB-4A3D-9C9B-30C970C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21FA-6570-4F27-A02D-B689F32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0FF8-6F1C-4B78-98CA-235EF29A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DC261-68B4-4182-B0B0-7DFF8134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0AAF-88D3-4A15-8017-BD934869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EADB-4919-48EB-90EC-80490820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EDB4-FCE4-4123-8172-346750AF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4B64-2541-4671-84E4-DF9338A4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FC5-D443-469A-9CCE-EA61713D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EA39-F2B7-474F-9969-5B95E639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4248-A5C7-4A4E-951A-F16661A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DF7F-6130-4615-8651-9E6FE1C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7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01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8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6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4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0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0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1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AD9-D8EF-4FF8-8724-302FD7F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E459-983D-445E-BD27-2605A525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59B2-78A8-47B5-9EF7-7BDC99C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295-F136-462D-9ED1-DB8F32D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BDC1E-9B86-4B77-939D-1C363D1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4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1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93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9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16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71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574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35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8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31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40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6AD-F8B9-4720-8E7F-3718176C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AE154-055F-4077-8BBE-2A201CB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B6FEF-F690-4D9A-8B3F-747B771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5C08-74C2-44BB-9A4B-2847374A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B40D-53B6-45D1-96B4-61078570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09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666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8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7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07CA-5774-4FDE-A0EB-72A29685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FBA2-59A1-46B2-AE90-2950D934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29214-D652-4834-A1C3-7CD0D8E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E885-F7E6-439A-8E70-BDCB9B3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E2FD-A49D-4C01-9549-4A133A23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4EA96-0B9F-40FB-9654-87A55750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9840-4003-464B-A284-97F00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AA54-487A-4C83-99FE-417B3CE2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AF29-76F2-421A-8C89-98BEDF0C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6C0-BFB4-4474-8A5B-4716FE9BD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4E8A-C9FA-47C5-9549-E00CFDB59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00D8E-FBE3-4876-A8F8-C5A2A62D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7002-8572-4284-A9D3-160424E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C5F05-0F14-4A52-82D6-859D68A9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A3F-DE6B-4769-BD79-BEDBA8F0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F44E-9D60-4775-A287-795B1A1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6BB9D-1C02-436D-80C2-3E053A11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D02C-3672-4C24-A348-8DF96D8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0C98-C09F-41D2-91A3-89D7547D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34E36-27E8-4845-A392-8EA33295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198B-D3D5-4550-A5A1-C826328E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FCE-BF49-4198-B94F-731F35B3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63E-10C5-4E48-9CEC-C7EF5E7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242C-C1C6-4779-9130-F06AB001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D14C-C512-487F-B7DE-6FAD5018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98CF-8FB1-4169-BC7F-FE1E586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BF3D-7DEF-416A-A8B5-BD84452E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8D69-09DD-4373-A016-4760ADB2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A1EC2-AD87-422F-B41D-421A683C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56B-1E14-4C30-85DF-224C29C3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D62F5-68F2-4847-8091-94BFD79A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584D-95D8-4F51-A66E-43DBB2C6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1D16F-0C14-4E2A-B3F4-240A14F6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7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98997-A83D-4155-8C4B-352B28E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99C7-702C-4A9B-9C3C-4DC9DF7D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ECC1-8BDB-4021-8D10-32FE8D38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167F-8527-4460-BE2D-C1E409CCD4A9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5659-C24A-4FE2-BAE3-B4F7E7E2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42D0-92A5-4C88-822A-7532B61B1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3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02/11/2018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25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://www.pngall.com/happy-girl-png" TargetMode="External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exels.com/photo/direction-finger-finger-pointing-gesture-289844/" TargetMode="Externa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wav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hyperlink" Target="https://www.pexels.com/photo/direction-finger-finger-pointing-gesture-289844/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wav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7.wdp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.png"/><Relationship Id="rId5" Type="http://schemas.openxmlformats.org/officeDocument/2006/relationships/image" Target="../media/image41.gif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1.wdp"/><Relationship Id="rId5" Type="http://schemas.microsoft.com/office/2007/relationships/media" Target="../media/media4.wav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://www.pngall.com/trash-can-png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70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24360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1321001"/>
            <a:ext cx="101426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WE CAN USE  </a:t>
            </a:r>
          </a:p>
          <a:p>
            <a:pPr lvl="0" algn="ctr">
              <a:defRPr/>
            </a:pPr>
            <a:r>
              <a:rPr lang="en-GB" sz="8000" b="1" dirty="0"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SPECIFIC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EXACTLY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SPECIFIC AT">
            <a:hlinkClick r:id="" action="ppaction://media"/>
            <a:extLst>
              <a:ext uri="{FF2B5EF4-FFF2-40B4-BE49-F238E27FC236}">
                <a16:creationId xmlns:a16="http://schemas.microsoft.com/office/drawing/2014/main" id="{C6C6546B-73B5-4AEA-A22C-BD2F40588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342" y="132100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94B6A-D109-46B0-A577-996761E0E5F7}"/>
              </a:ext>
            </a:extLst>
          </p:cNvPr>
          <p:cNvSpPr txBox="1"/>
          <p:nvPr/>
        </p:nvSpPr>
        <p:spPr>
          <a:xfrm>
            <a:off x="3715473" y="231494"/>
            <a:ext cx="506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19371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82156"/>
              <a:gd name="adj2" fmla="val 6438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1646"/>
              <a:gd name="adj2" fmla="val 583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21E67C3-D11E-4A52-936D-B5A6FBAE140C}"/>
              </a:ext>
            </a:extLst>
          </p:cNvPr>
          <p:cNvSpPr txBox="1"/>
          <p:nvPr/>
        </p:nvSpPr>
        <p:spPr>
          <a:xfrm>
            <a:off x="1830775" y="5889776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PROFESSOR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WHITEBOARD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T">
            <a:hlinkClick r:id="" action="ppaction://media"/>
            <a:extLst>
              <a:ext uri="{FF2B5EF4-FFF2-40B4-BE49-F238E27FC236}">
                <a16:creationId xmlns:a16="http://schemas.microsoft.com/office/drawing/2014/main" id="{F1058079-DD9A-4E05-A17F-51FDCA60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148" y="254542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BB1D7-182B-44BA-950D-E2D91F689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6" y="198783"/>
            <a:ext cx="5852667" cy="4365114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A6F3CE-D32D-4E7F-9A87-04421E928F8B}"/>
              </a:ext>
            </a:extLst>
          </p:cNvPr>
          <p:cNvSpPr/>
          <p:nvPr/>
        </p:nvSpPr>
        <p:spPr>
          <a:xfrm>
            <a:off x="785139" y="948817"/>
            <a:ext cx="4225491" cy="3193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MY EXACT POSITION IS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900" b="1" dirty="0"/>
              <a:t> </a:t>
            </a:r>
          </a:p>
          <a:p>
            <a:pPr algn="ctr"/>
            <a:r>
              <a:rPr lang="en-GB" sz="1000" b="1" dirty="0"/>
              <a:t> </a:t>
            </a:r>
          </a:p>
          <a:p>
            <a:pPr algn="ctr"/>
            <a:r>
              <a:rPr lang="en-GB" sz="2800" b="1" dirty="0"/>
              <a:t>THIS BOARD!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CEA548-4D7F-4D04-B404-CEBD0DFE32BA}"/>
              </a:ext>
            </a:extLst>
          </p:cNvPr>
          <p:cNvSpPr/>
          <p:nvPr/>
        </p:nvSpPr>
        <p:spPr>
          <a:xfrm>
            <a:off x="1961452" y="1982450"/>
            <a:ext cx="1627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88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  <a:endParaRPr lang="en-GB" sz="8800" b="1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710B-BC78-4773-8371-08DA86B63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251" y="1060498"/>
            <a:ext cx="4365114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build="allAtOnce"/>
      <p:bldP spid="14" grpId="0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96573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7545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443D8E-8AC4-4ACE-ACE5-F3E07DFE9548}"/>
              </a:ext>
            </a:extLst>
          </p:cNvPr>
          <p:cNvSpPr/>
          <p:nvPr/>
        </p:nvSpPr>
        <p:spPr>
          <a:xfrm>
            <a:off x="1473200" y="1391920"/>
            <a:ext cx="3708400" cy="133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9F3F33-6D67-4A5B-B10A-7A320191FD04}"/>
              </a:ext>
            </a:extLst>
          </p:cNvPr>
          <p:cNvSpPr/>
          <p:nvPr/>
        </p:nvSpPr>
        <p:spPr>
          <a:xfrm>
            <a:off x="4053840" y="3638077"/>
            <a:ext cx="4500880" cy="209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0891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392067" y="164024"/>
            <a:ext cx="1407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72C55-38E2-4CC3-B31A-684796262D68}"/>
              </a:ext>
            </a:extLst>
          </p:cNvPr>
          <p:cNvSpPr txBox="1"/>
          <p:nvPr/>
        </p:nvSpPr>
        <p:spPr>
          <a:xfrm>
            <a:off x="934064" y="1317523"/>
            <a:ext cx="47686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HARBOUR CLOCK WILL CHIME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36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O’CLOCK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</a:p>
        </p:txBody>
      </p:sp>
      <p:pic>
        <p:nvPicPr>
          <p:cNvPr id="6" name="clock bell">
            <a:hlinkClick r:id="" action="ppaction://media"/>
            <a:extLst>
              <a:ext uri="{FF2B5EF4-FFF2-40B4-BE49-F238E27FC236}">
                <a16:creationId xmlns:a16="http://schemas.microsoft.com/office/drawing/2014/main" id="{388851E9-F75E-433B-9F28-6684772C4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1174" y="1145685"/>
            <a:ext cx="406400" cy="406400"/>
          </a:xfrm>
          <a:prstGeom prst="rect">
            <a:avLst/>
          </a:prstGeom>
        </p:spPr>
      </p:pic>
      <p:pic>
        <p:nvPicPr>
          <p:cNvPr id="8" name="clock bell">
            <a:hlinkClick r:id="" action="ppaction://media"/>
            <a:extLst>
              <a:ext uri="{FF2B5EF4-FFF2-40B4-BE49-F238E27FC236}">
                <a16:creationId xmlns:a16="http://schemas.microsoft.com/office/drawing/2014/main" id="{72F5952B-D334-49EA-B43E-946F85CA3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3574" y="1298085"/>
            <a:ext cx="406400" cy="406400"/>
          </a:xfrm>
          <a:prstGeom prst="rect">
            <a:avLst/>
          </a:prstGeom>
        </p:spPr>
      </p:pic>
      <p:pic>
        <p:nvPicPr>
          <p:cNvPr id="9" name="clock bell">
            <a:hlinkClick r:id="" action="ppaction://media"/>
            <a:extLst>
              <a:ext uri="{FF2B5EF4-FFF2-40B4-BE49-F238E27FC236}">
                <a16:creationId xmlns:a16="http://schemas.microsoft.com/office/drawing/2014/main" id="{74F41486-E289-4D9D-A675-E797C322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3489" y="1829479"/>
            <a:ext cx="406400" cy="4064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0EF607C-0E2C-4E0B-A9D7-15138959C604}"/>
              </a:ext>
            </a:extLst>
          </p:cNvPr>
          <p:cNvSpPr/>
          <p:nvPr/>
        </p:nvSpPr>
        <p:spPr>
          <a:xfrm>
            <a:off x="5509549" y="4040192"/>
            <a:ext cx="3078866" cy="2511080"/>
          </a:xfrm>
          <a:prstGeom prst="wedgeEllipseCallout">
            <a:avLst>
              <a:gd name="adj1" fmla="val -73458"/>
              <a:gd name="adj2" fmla="val -101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schemeClr val="bg1"/>
                  </a:glow>
                </a:effectLst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351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 AWFUL">
            <a:hlinkClick r:id="" action="ppaction://media"/>
            <a:extLst>
              <a:ext uri="{FF2B5EF4-FFF2-40B4-BE49-F238E27FC236}">
                <a16:creationId xmlns:a16="http://schemas.microsoft.com/office/drawing/2014/main" id="{F830C12E-AA44-443A-BE23-7730392CA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624" y="5840596"/>
            <a:ext cx="487363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2F471-2422-43E7-B4C4-5356FC677108}"/>
              </a:ext>
            </a:extLst>
          </p:cNvPr>
          <p:cNvSpPr txBox="1"/>
          <p:nvPr/>
        </p:nvSpPr>
        <p:spPr>
          <a:xfrm>
            <a:off x="949569" y="773723"/>
            <a:ext cx="10413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SAY THAT WORKING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WEEKENDS IS AWFUL!</a:t>
            </a:r>
          </a:p>
        </p:txBody>
      </p:sp>
    </p:spTree>
    <p:extLst>
      <p:ext uri="{BB962C8B-B14F-4D97-AF65-F5344CB8AC3E}">
        <p14:creationId xmlns:p14="http://schemas.microsoft.com/office/powerpoint/2010/main" val="3107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on 8">
            <a:extLst>
              <a:ext uri="{FF2B5EF4-FFF2-40B4-BE49-F238E27FC236}">
                <a16:creationId xmlns:a16="http://schemas.microsoft.com/office/drawing/2014/main" id="{8033C11D-72B3-469F-A3C9-921F9385EC8E}"/>
              </a:ext>
            </a:extLst>
          </p:cNvPr>
          <p:cNvSpPr/>
          <p:nvPr/>
        </p:nvSpPr>
        <p:spPr>
          <a:xfrm rot="3646566">
            <a:off x="1047924" y="366754"/>
            <a:ext cx="1127869" cy="2130327"/>
          </a:xfrm>
          <a:prstGeom prst="moon">
            <a:avLst>
              <a:gd name="adj" fmla="val 65903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730" y="1291430"/>
            <a:ext cx="4908889" cy="427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0208E-0AD1-4C96-849F-148145A1A47C}"/>
              </a:ext>
            </a:extLst>
          </p:cNvPr>
          <p:cNvSpPr txBox="1"/>
          <p:nvPr/>
        </p:nvSpPr>
        <p:spPr>
          <a:xfrm>
            <a:off x="919814" y="2743561"/>
            <a:ext cx="2919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308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74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-0.00023 L 0.16641 -0.00023 C 0.24089 -0.00023 0.33308 0.06459 0.33308 0.11759 C 0.33308 0.15695 0.32149 -0.09514 0.32149 -0.05579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B4FE12A9-652B-404D-A84A-F8B8E7BC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97189" y="3228379"/>
            <a:ext cx="4832504" cy="31523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6E5A9-A3E5-4490-8108-CC16C054F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903"/>
          <a:stretch/>
        </p:blipFill>
        <p:spPr>
          <a:xfrm rot="21062090">
            <a:off x="3775814" y="3697379"/>
            <a:ext cx="873171" cy="1718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CD11EC-C8B3-44E7-A8A5-B5E94C1D6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98"/>
          <a:stretch/>
        </p:blipFill>
        <p:spPr>
          <a:xfrm rot="1256588">
            <a:off x="5691237" y="3810874"/>
            <a:ext cx="647800" cy="171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25A51-0D1A-4630-B6AD-94F5BCA9E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192" y="1377177"/>
            <a:ext cx="2932430" cy="4956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8DB7-4953-4C8F-8687-3906EE786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95" y="1992378"/>
            <a:ext cx="3389061" cy="2297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44ABB-E49A-4867-9013-41639350F5A8}"/>
              </a:ext>
            </a:extLst>
          </p:cNvPr>
          <p:cNvSpPr txBox="1"/>
          <p:nvPr/>
        </p:nvSpPr>
        <p:spPr>
          <a:xfrm>
            <a:off x="1419554" y="323393"/>
            <a:ext cx="935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TEA          FOUR O’CLOCK IS VERY TRADITIONAL!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9B188-59EE-4756-B5B8-0696DAFF77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087" t="25329" r="25681" b="32873"/>
          <a:stretch/>
        </p:blipFill>
        <p:spPr>
          <a:xfrm>
            <a:off x="2245792" y="172580"/>
            <a:ext cx="1140903" cy="947956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6B98711-AB50-4DFE-9F6C-B6FD4FBA7FE2}"/>
              </a:ext>
            </a:extLst>
          </p:cNvPr>
          <p:cNvSpPr/>
          <p:nvPr/>
        </p:nvSpPr>
        <p:spPr>
          <a:xfrm>
            <a:off x="6624711" y="1178064"/>
            <a:ext cx="4349549" cy="1170578"/>
          </a:xfrm>
          <a:prstGeom prst="wedgeEllipseCallout">
            <a:avLst>
              <a:gd name="adj1" fmla="val 12847"/>
              <a:gd name="adj2" fmla="val 148162"/>
            </a:avLst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IT’S VERY BRITISH!</a:t>
            </a:r>
          </a:p>
        </p:txBody>
      </p:sp>
      <p:pic>
        <p:nvPicPr>
          <p:cNvPr id="3" name="TEA AT 4">
            <a:hlinkClick r:id="" action="ppaction://media"/>
            <a:extLst>
              <a:ext uri="{FF2B5EF4-FFF2-40B4-BE49-F238E27FC236}">
                <a16:creationId xmlns:a16="http://schemas.microsoft.com/office/drawing/2014/main" id="{452B95F9-C8FE-4A7E-B2B0-1713B2A63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21188" y="1470025"/>
            <a:ext cx="487362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32933F-7D5D-48E6-97CE-C3B53664C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3144" y="4136056"/>
            <a:ext cx="2545284" cy="22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3967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1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01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276559" y="9317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38" t="8270" r="57474" b="68342"/>
          <a:stretch/>
        </p:blipFill>
        <p:spPr>
          <a:xfrm rot="6715185" flipH="1">
            <a:off x="5320937" y="3735976"/>
            <a:ext cx="1698169" cy="1173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34706" y="1811277"/>
            <a:ext cx="172258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3B4C-31BD-4FE3-A8F1-DA501AFF882B}"/>
              </a:ext>
            </a:extLst>
          </p:cNvPr>
          <p:cNvSpPr txBox="1"/>
          <p:nvPr/>
        </p:nvSpPr>
        <p:spPr>
          <a:xfrm>
            <a:off x="3997884" y="5329453"/>
            <a:ext cx="4214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3" name="ATFORMOVEMENT">
            <a:hlinkClick r:id="" action="ppaction://media"/>
            <a:extLst>
              <a:ext uri="{FF2B5EF4-FFF2-40B4-BE49-F238E27FC236}">
                <a16:creationId xmlns:a16="http://schemas.microsoft.com/office/drawing/2014/main" id="{B3124340-AC24-41AA-91FE-C81E0E988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159" y="3527804"/>
            <a:ext cx="406400" cy="406400"/>
          </a:xfrm>
          <a:prstGeom prst="rect">
            <a:avLst/>
          </a:prstGeom>
        </p:spPr>
      </p:pic>
      <p:sp>
        <p:nvSpPr>
          <p:cNvPr id="8" name="Star: 32 Points 7">
            <a:extLst>
              <a:ext uri="{FF2B5EF4-FFF2-40B4-BE49-F238E27FC236}">
                <a16:creationId xmlns:a16="http://schemas.microsoft.com/office/drawing/2014/main" id="{975EF90D-A524-463F-B899-11B8E60202BE}"/>
              </a:ext>
            </a:extLst>
          </p:cNvPr>
          <p:cNvSpPr/>
          <p:nvPr/>
        </p:nvSpPr>
        <p:spPr>
          <a:xfrm>
            <a:off x="2145904" y="3063991"/>
            <a:ext cx="8086987" cy="4194670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</a:t>
            </a:r>
            <a:r>
              <a:rPr lang="en-GB" sz="3600" b="1" dirty="0">
                <a:solidFill>
                  <a:schemeClr val="tx1"/>
                </a:solidFill>
              </a:rPr>
              <a:t> FOR MOVEMENT SHOWS THE </a:t>
            </a:r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DIRECTION</a:t>
            </a:r>
            <a:r>
              <a:rPr lang="en-GB" sz="3600" b="1" dirty="0">
                <a:solidFill>
                  <a:schemeClr val="tx1"/>
                </a:solidFill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28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" grpId="0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88" b="13913"/>
          <a:stretch/>
        </p:blipFill>
        <p:spPr>
          <a:xfrm>
            <a:off x="-1" y="0"/>
            <a:ext cx="12234417" cy="6689035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66E01928-8D74-41D5-A4F2-A979BF95147F}"/>
              </a:ext>
            </a:extLst>
          </p:cNvPr>
          <p:cNvSpPr/>
          <p:nvPr/>
        </p:nvSpPr>
        <p:spPr>
          <a:xfrm>
            <a:off x="2226365" y="-611257"/>
            <a:ext cx="8408504" cy="8080513"/>
          </a:xfrm>
          <a:prstGeom prst="donut">
            <a:avLst>
              <a:gd name="adj" fmla="val 25463"/>
            </a:avLst>
          </a:prstGeom>
          <a:solidFill>
            <a:schemeClr val="accent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779E8-1A0C-42FD-A2A4-655AA029F680}"/>
              </a:ext>
            </a:extLst>
          </p:cNvPr>
          <p:cNvSpPr/>
          <p:nvPr/>
        </p:nvSpPr>
        <p:spPr>
          <a:xfrm>
            <a:off x="0" y="0"/>
            <a:ext cx="4084983" cy="66194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263A7-ECD5-445E-8E82-50635B80CB1F}"/>
              </a:ext>
            </a:extLst>
          </p:cNvPr>
          <p:cNvSpPr/>
          <p:nvPr/>
        </p:nvSpPr>
        <p:spPr>
          <a:xfrm>
            <a:off x="8786191" y="1"/>
            <a:ext cx="3405809" cy="6935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7B7EF-8F98-47A3-ADEA-7C388D4DFC79}"/>
              </a:ext>
            </a:extLst>
          </p:cNvPr>
          <p:cNvSpPr/>
          <p:nvPr/>
        </p:nvSpPr>
        <p:spPr>
          <a:xfrm>
            <a:off x="3448878" y="0"/>
            <a:ext cx="5645426" cy="397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5DA12-B210-48CF-A09F-47736087AAA9}"/>
              </a:ext>
            </a:extLst>
          </p:cNvPr>
          <p:cNvSpPr/>
          <p:nvPr/>
        </p:nvSpPr>
        <p:spPr>
          <a:xfrm>
            <a:off x="-1" y="0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02B94-7B41-4E6D-BF21-99DF2963BEAF}"/>
              </a:ext>
            </a:extLst>
          </p:cNvPr>
          <p:cNvSpPr/>
          <p:nvPr/>
        </p:nvSpPr>
        <p:spPr>
          <a:xfrm>
            <a:off x="8696737" y="-82826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5DCFEC1-D0EE-4AB4-84BA-122ACEF2A357}"/>
              </a:ext>
            </a:extLst>
          </p:cNvPr>
          <p:cNvSpPr/>
          <p:nvPr/>
        </p:nvSpPr>
        <p:spPr>
          <a:xfrm>
            <a:off x="2623930" y="-278296"/>
            <a:ext cx="7513983" cy="7414592"/>
          </a:xfrm>
          <a:prstGeom prst="donut">
            <a:avLst>
              <a:gd name="adj" fmla="val 218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5F4EA-104C-4EB7-BB08-7E88F1EA405F}"/>
              </a:ext>
            </a:extLst>
          </p:cNvPr>
          <p:cNvSpPr/>
          <p:nvPr/>
        </p:nvSpPr>
        <p:spPr>
          <a:xfrm>
            <a:off x="3846443" y="-778568"/>
            <a:ext cx="5247861" cy="1524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1BE92-E942-465B-B279-6DFE09C6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199526"/>
            <a:ext cx="127817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441" t="23914" r="25877" b="17678"/>
          <a:stretch/>
        </p:blipFill>
        <p:spPr>
          <a:xfrm>
            <a:off x="2298700" y="-250550"/>
            <a:ext cx="8026400" cy="79561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09905D2-36E2-49A2-A1B9-AC1040A42DBC}"/>
              </a:ext>
            </a:extLst>
          </p:cNvPr>
          <p:cNvSpPr/>
          <p:nvPr/>
        </p:nvSpPr>
        <p:spPr>
          <a:xfrm>
            <a:off x="546100" y="-2184400"/>
            <a:ext cx="11442700" cy="11353800"/>
          </a:xfrm>
          <a:prstGeom prst="donut">
            <a:avLst>
              <a:gd name="adj" fmla="val 214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2CC4A-B4C9-4B2E-BA72-8AE4BEDD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" y="129441"/>
            <a:ext cx="6952236" cy="5527993"/>
          </a:xfrm>
          <a:prstGeom prst="rect">
            <a:avLst/>
          </a:prstGeom>
        </p:spPr>
      </p:pic>
      <p:pic>
        <p:nvPicPr>
          <p:cNvPr id="3" name="SHOUTAT">
            <a:hlinkClick r:id="" action="ppaction://media"/>
            <a:extLst>
              <a:ext uri="{FF2B5EF4-FFF2-40B4-BE49-F238E27FC236}">
                <a16:creationId xmlns:a16="http://schemas.microsoft.com/office/drawing/2014/main" id="{765C2B8E-B86E-48F5-9191-19EFE36CE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9360" y="309403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E35A5-9FCA-4D7B-8282-083AC34BC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1957" t="11131" r="21437" b="9358"/>
          <a:stretch/>
        </p:blipFill>
        <p:spPr>
          <a:xfrm>
            <a:off x="7030006" y="782320"/>
            <a:ext cx="5024620" cy="529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16BFB-7B89-40AA-93D0-25424FDA0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776" y="2893437"/>
            <a:ext cx="4244396" cy="34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 numSld="999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2735886" y="1781474"/>
            <a:ext cx="6459997" cy="3414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02" y="629481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4296" y="-294640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>
            <a:off x="3450676" y="985520"/>
            <a:ext cx="502462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2735886" y="1781474"/>
            <a:ext cx="6459997" cy="341431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02" y="629481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4296" y="-294640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 flipH="1">
            <a:off x="3813092" y="935159"/>
            <a:ext cx="5228676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3161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l throw animation">
            <a:hlinkClick r:id="" action="ppaction://media"/>
            <a:extLst>
              <a:ext uri="{FF2B5EF4-FFF2-40B4-BE49-F238E27FC236}">
                <a16:creationId xmlns:a16="http://schemas.microsoft.com/office/drawing/2014/main" id="{09117DAA-DE43-4E38-BE44-7D26068007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3"/>
                </p14:media>
              </p:ext>
            </p:extLst>
          </p:nvPr>
        </p:nvPicPr>
        <p:blipFill rotWithShape="1">
          <a:blip r:embed="rId6"/>
          <a:srcRect l="21330" t="26544" r="25685" b="23670"/>
          <a:stretch/>
        </p:blipFill>
        <p:spPr>
          <a:xfrm>
            <a:off x="165717" y="0"/>
            <a:ext cx="12243729" cy="64712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8C92E-B105-44D1-B899-E86799571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647" y="497719"/>
            <a:ext cx="6459997" cy="6005438"/>
          </a:xfrm>
          <a:prstGeom prst="rect">
            <a:avLst/>
          </a:prstGeom>
        </p:spPr>
      </p:pic>
      <p:pic>
        <p:nvPicPr>
          <p:cNvPr id="4" name="JUSTATYOU">
            <a:hlinkClick r:id="" action="ppaction://media"/>
            <a:extLst>
              <a:ext uri="{FF2B5EF4-FFF2-40B4-BE49-F238E27FC236}">
                <a16:creationId xmlns:a16="http://schemas.microsoft.com/office/drawing/2014/main" id="{234A04A2-75ED-45ED-9788-39F888E6B4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9516" y="5608274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B0BE1-583D-4A8B-90E3-9D08CB73D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868" y="-426402"/>
            <a:ext cx="13780592" cy="7853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99E6-2EED-413E-A757-C1D96F661D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1957" t="11131" r="21437" b="9358"/>
          <a:stretch/>
        </p:blipFill>
        <p:spPr>
          <a:xfrm>
            <a:off x="3396821" y="853758"/>
            <a:ext cx="502462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73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42472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079723" y="0"/>
            <a:ext cx="403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7" y="18405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227946" y="2665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9244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D72A2-BBD7-4CE8-A479-CD46BACA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9EA9E-1CA5-4D27-A867-F8666C389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5968B38-D865-40CA-9922-2E44CDFE5783}"/>
              </a:ext>
            </a:extLst>
          </p:cNvPr>
          <p:cNvSpPr/>
          <p:nvPr/>
        </p:nvSpPr>
        <p:spPr>
          <a:xfrm rot="199940">
            <a:off x="343313" y="1453250"/>
            <a:ext cx="11665303" cy="4814642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ysClr val="windowText" lastClr="000000"/>
                </a:solidFill>
              </a:rPr>
              <a:t>AT THE DROP OF A HAT!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MEANS</a:t>
            </a: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74951-87D9-4B8B-84E4-73CE7D53B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3" t="24066" r="15609" b="29897"/>
          <a:stretch/>
        </p:blipFill>
        <p:spPr>
          <a:xfrm rot="166774">
            <a:off x="3395442" y="4215717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1746" y="1718195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036" y="3841853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85A27-4808-4DFE-98D6-8B3B9BB7A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C37C6-70DD-42A3-9FB0-C78F1742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3" t="24066" r="15609" b="29897"/>
          <a:stretch/>
        </p:blipFill>
        <p:spPr>
          <a:xfrm>
            <a:off x="3616960" y="2570481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08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78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3B829A4-EAB5-4972-9A84-EF3AD8B1C21F}"/>
              </a:ext>
            </a:extLst>
          </p:cNvPr>
          <p:cNvSpPr/>
          <p:nvPr/>
        </p:nvSpPr>
        <p:spPr>
          <a:xfrm>
            <a:off x="5858960" y="3461819"/>
            <a:ext cx="556368" cy="171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8EFE-8470-41C5-88FC-8FB9055BC3F3}"/>
              </a:ext>
            </a:extLst>
          </p:cNvPr>
          <p:cNvSpPr txBox="1"/>
          <p:nvPr/>
        </p:nvSpPr>
        <p:spPr>
          <a:xfrm>
            <a:off x="873467" y="5198865"/>
            <a:ext cx="26220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GENERAL</a:t>
            </a:r>
          </a:p>
          <a:p>
            <a:pPr algn="ctr"/>
            <a:r>
              <a:rPr lang="en-GB" sz="4400" b="1" dirty="0"/>
              <a:t>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3C37F-E37B-4696-9577-C3BF1A2DA968}"/>
              </a:ext>
            </a:extLst>
          </p:cNvPr>
          <p:cNvSpPr txBox="1"/>
          <p:nvPr/>
        </p:nvSpPr>
        <p:spPr>
          <a:xfrm>
            <a:off x="4826105" y="5246572"/>
            <a:ext cx="26220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RELATIVE 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76E0F-E16F-49A2-8810-1EFAAE359CE6}"/>
              </a:ext>
            </a:extLst>
          </p:cNvPr>
          <p:cNvSpPr txBox="1"/>
          <p:nvPr/>
        </p:nvSpPr>
        <p:spPr>
          <a:xfrm>
            <a:off x="9061084" y="5294278"/>
            <a:ext cx="262207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SPECIFIC POSITION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F530DF-2579-467E-AFBF-6B10252118D7}"/>
              </a:ext>
            </a:extLst>
          </p:cNvPr>
          <p:cNvSpPr/>
          <p:nvPr/>
        </p:nvSpPr>
        <p:spPr>
          <a:xfrm rot="18325833">
            <a:off x="7934634" y="2753775"/>
            <a:ext cx="556368" cy="30299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A6830F-2805-4D04-AC44-B8FF654EF183}"/>
              </a:ext>
            </a:extLst>
          </p:cNvPr>
          <p:cNvSpPr/>
          <p:nvPr/>
        </p:nvSpPr>
        <p:spPr>
          <a:xfrm rot="3116257">
            <a:off x="3957746" y="2857237"/>
            <a:ext cx="556368" cy="2741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6628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2" grpId="0" animBg="1"/>
      <p:bldP spid="8" grpId="0"/>
      <p:bldP spid="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9BEAF-A046-4A88-A7EB-1CAE3BEE9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4122074" y="2211197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74F0FE2F-6626-4A9A-8384-33ADEAB7E2C9}"/>
              </a:ext>
            </a:extLst>
          </p:cNvPr>
          <p:cNvSpPr/>
          <p:nvPr/>
        </p:nvSpPr>
        <p:spPr>
          <a:xfrm>
            <a:off x="2831342" y="17207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6535F4D5-240B-4969-B0E2-8A42493D7C6A}"/>
              </a:ext>
            </a:extLst>
          </p:cNvPr>
          <p:cNvSpPr/>
          <p:nvPr/>
        </p:nvSpPr>
        <p:spPr>
          <a:xfrm rot="19308518">
            <a:off x="2635982" y="24771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5D0C7C4B-3A67-4FE6-AE66-7F27C4405FFB}"/>
              </a:ext>
            </a:extLst>
          </p:cNvPr>
          <p:cNvSpPr/>
          <p:nvPr/>
        </p:nvSpPr>
        <p:spPr>
          <a:xfrm rot="17719888">
            <a:off x="2760324" y="31572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834C6158-3CB2-45DD-B9BE-E495A6573A36}"/>
              </a:ext>
            </a:extLst>
          </p:cNvPr>
          <p:cNvSpPr/>
          <p:nvPr/>
        </p:nvSpPr>
        <p:spPr>
          <a:xfrm>
            <a:off x="2983742" y="18731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B2801EE1-AF5C-4497-9501-A7C0239E5045}"/>
              </a:ext>
            </a:extLst>
          </p:cNvPr>
          <p:cNvSpPr/>
          <p:nvPr/>
        </p:nvSpPr>
        <p:spPr>
          <a:xfrm rot="19308518">
            <a:off x="2788382" y="26295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1C06C1B6-2C27-40BA-A6EF-A8E1549F64D8}"/>
              </a:ext>
            </a:extLst>
          </p:cNvPr>
          <p:cNvSpPr/>
          <p:nvPr/>
        </p:nvSpPr>
        <p:spPr>
          <a:xfrm rot="17719888">
            <a:off x="2912724" y="33096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DB7DF435-35E4-4C01-BCB9-137676E6013C}"/>
              </a:ext>
            </a:extLst>
          </p:cNvPr>
          <p:cNvSpPr/>
          <p:nvPr/>
        </p:nvSpPr>
        <p:spPr>
          <a:xfrm>
            <a:off x="3136142" y="20255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E09A0D62-9BDA-4548-A6BB-CCB6402696D8}"/>
              </a:ext>
            </a:extLst>
          </p:cNvPr>
          <p:cNvSpPr/>
          <p:nvPr/>
        </p:nvSpPr>
        <p:spPr>
          <a:xfrm rot="19308518">
            <a:off x="2940782" y="27819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1A8E9224-3AFA-4534-A0F2-9132C5E0F247}"/>
              </a:ext>
            </a:extLst>
          </p:cNvPr>
          <p:cNvSpPr/>
          <p:nvPr/>
        </p:nvSpPr>
        <p:spPr>
          <a:xfrm>
            <a:off x="3288542" y="21779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C82B54E8-2CAB-483C-8BDA-033019CDE02E}"/>
              </a:ext>
            </a:extLst>
          </p:cNvPr>
          <p:cNvSpPr/>
          <p:nvPr/>
        </p:nvSpPr>
        <p:spPr>
          <a:xfrm rot="19308518">
            <a:off x="3093182" y="29343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mollusk&#10;&#10;Description generated with high confidence">
            <a:extLst>
              <a:ext uri="{FF2B5EF4-FFF2-40B4-BE49-F238E27FC236}">
                <a16:creationId xmlns:a16="http://schemas.microsoft.com/office/drawing/2014/main" id="{94E2B01C-31A9-42C8-A015-DB4B23D81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4" y="2977379"/>
            <a:ext cx="1765024" cy="882512"/>
          </a:xfrm>
          <a:prstGeom prst="rect">
            <a:avLst/>
          </a:prstGeom>
        </p:spPr>
      </p:pic>
      <p:pic>
        <p:nvPicPr>
          <p:cNvPr id="17" name="WATCHLISTEN">
            <a:hlinkClick r:id="" action="ppaction://media"/>
            <a:extLst>
              <a:ext uri="{FF2B5EF4-FFF2-40B4-BE49-F238E27FC236}">
                <a16:creationId xmlns:a16="http://schemas.microsoft.com/office/drawing/2014/main" id="{06573E0F-8C7B-4E97-8CA7-7C662DBF8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>
            <a:extLst>
              <a:ext uri="{FF2B5EF4-FFF2-40B4-BE49-F238E27FC236}">
                <a16:creationId xmlns:a16="http://schemas.microsoft.com/office/drawing/2014/main" id="{45388479-7FA6-4675-A130-B33DBB3FC226}"/>
              </a:ext>
            </a:extLst>
          </p:cNvPr>
          <p:cNvSpPr/>
          <p:nvPr/>
        </p:nvSpPr>
        <p:spPr>
          <a:xfrm>
            <a:off x="2172749" y="838899"/>
            <a:ext cx="8422546" cy="4580563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MOVEMENT SHOWS THE </a:t>
            </a: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6828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44229-11B3-421E-A6C9-E5BB98E9E1DD}"/>
              </a:ext>
            </a:extLst>
          </p:cNvPr>
          <p:cNvSpPr txBox="1"/>
          <p:nvPr/>
        </p:nvSpPr>
        <p:spPr>
          <a:xfrm>
            <a:off x="3774440" y="325120"/>
            <a:ext cx="46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BUSINESS MEETING…</a:t>
            </a:r>
          </a:p>
        </p:txBody>
      </p:sp>
    </p:spTree>
    <p:extLst>
      <p:ext uri="{BB962C8B-B14F-4D97-AF65-F5344CB8AC3E}">
        <p14:creationId xmlns:p14="http://schemas.microsoft.com/office/powerpoint/2010/main" val="292401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1546-A99B-4D8E-ADD9-D400202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84" y="365847"/>
            <a:ext cx="8628401" cy="608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6CA68-D0F0-4B2F-89E0-FFB24B717672}"/>
              </a:ext>
            </a:extLst>
          </p:cNvPr>
          <p:cNvSpPr txBox="1"/>
          <p:nvPr/>
        </p:nvSpPr>
        <p:spPr>
          <a:xfrm>
            <a:off x="125870" y="5679706"/>
            <a:ext cx="12307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“BOB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AIRPORT BUT I DON’T KNOW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WHEREABOUTS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03682D39-7231-449A-BAFB-DF1459D55ABF}"/>
              </a:ext>
            </a:extLst>
          </p:cNvPr>
          <p:cNvSpPr/>
          <p:nvPr/>
        </p:nvSpPr>
        <p:spPr>
          <a:xfrm>
            <a:off x="8735093" y="3298257"/>
            <a:ext cx="3239021" cy="2627696"/>
          </a:xfrm>
          <a:prstGeom prst="star32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4784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ABD0CC-9F59-46E1-9468-0B18E80B1574}"/>
              </a:ext>
            </a:extLst>
          </p:cNvPr>
          <p:cNvSpPr txBox="1"/>
          <p:nvPr/>
        </p:nvSpPr>
        <p:spPr>
          <a:xfrm>
            <a:off x="4157472" y="91440"/>
            <a:ext cx="38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AIRPORT!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8DA30E-D876-4D32-8525-2404861EA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1" r="2907" b="4738"/>
          <a:stretch/>
        </p:blipFill>
        <p:spPr>
          <a:xfrm>
            <a:off x="1465326" y="2157360"/>
            <a:ext cx="9261348" cy="452690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50C4AE-95AC-4AC5-ADBA-555A2C33BC37}"/>
              </a:ext>
            </a:extLst>
          </p:cNvPr>
          <p:cNvSpPr/>
          <p:nvPr/>
        </p:nvSpPr>
        <p:spPr>
          <a:xfrm>
            <a:off x="225873" y="217412"/>
            <a:ext cx="3546027" cy="1937085"/>
          </a:xfrm>
          <a:prstGeom prst="wedgeEllipseCallout">
            <a:avLst>
              <a:gd name="adj1" fmla="val 27905"/>
              <a:gd name="adj2" fmla="val 6877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3?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A44F6-D27B-41A0-9B05-6B8A4FE583FF}"/>
              </a:ext>
            </a:extLst>
          </p:cNvPr>
          <p:cNvSpPr txBox="1"/>
          <p:nvPr/>
        </p:nvSpPr>
        <p:spPr>
          <a:xfrm>
            <a:off x="4664964" y="1185955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IS BOB?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373E847-8A32-48FB-A236-2374D37D576B}"/>
              </a:ext>
            </a:extLst>
          </p:cNvPr>
          <p:cNvSpPr/>
          <p:nvPr/>
        </p:nvSpPr>
        <p:spPr>
          <a:xfrm>
            <a:off x="7995546" y="610444"/>
            <a:ext cx="3546027" cy="1937085"/>
          </a:xfrm>
          <a:prstGeom prst="wedgeEllipseCallout">
            <a:avLst>
              <a:gd name="adj1" fmla="val -56919"/>
              <a:gd name="adj2" fmla="val 78712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5?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2750C00-78E1-4B37-AB67-D2B7E39D2468}"/>
              </a:ext>
            </a:extLst>
          </p:cNvPr>
          <p:cNvSpPr/>
          <p:nvPr/>
        </p:nvSpPr>
        <p:spPr>
          <a:xfrm>
            <a:off x="225872" y="3224463"/>
            <a:ext cx="3546027" cy="2783145"/>
          </a:xfrm>
          <a:prstGeom prst="wedgeEllipseCallout">
            <a:avLst>
              <a:gd name="adj1" fmla="val 71227"/>
              <a:gd name="adj2" fmla="val -18947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POINT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WHEREISBOB BEST">
            <a:hlinkClick r:id="" action="ppaction://media"/>
            <a:extLst>
              <a:ext uri="{FF2B5EF4-FFF2-40B4-BE49-F238E27FC236}">
                <a16:creationId xmlns:a16="http://schemas.microsoft.com/office/drawing/2014/main" id="{C9AE116F-5C4F-4744-BAEC-2AD260C4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778124"/>
            <a:ext cx="406400" cy="406400"/>
          </a:xfrm>
          <a:prstGeom prst="rect">
            <a:avLst/>
          </a:prstGeom>
        </p:spPr>
      </p:pic>
      <p:pic>
        <p:nvPicPr>
          <p:cNvPr id="3" name="IS HE AT 1 2GO">
            <a:hlinkClick r:id="" action="ppaction://media"/>
            <a:extLst>
              <a:ext uri="{FF2B5EF4-FFF2-40B4-BE49-F238E27FC236}">
                <a16:creationId xmlns:a16="http://schemas.microsoft.com/office/drawing/2014/main" id="{17305406-9F1D-4660-BC24-B31321BB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262" y="2135622"/>
            <a:ext cx="406400" cy="406400"/>
          </a:xfrm>
          <a:prstGeom prst="rect">
            <a:avLst/>
          </a:prstGeom>
        </p:spPr>
      </p:pic>
      <p:pic>
        <p:nvPicPr>
          <p:cNvPr id="4" name="IS HE AT2 2GO">
            <a:hlinkClick r:id="" action="ppaction://media"/>
            <a:extLst>
              <a:ext uri="{FF2B5EF4-FFF2-40B4-BE49-F238E27FC236}">
                <a16:creationId xmlns:a16="http://schemas.microsoft.com/office/drawing/2014/main" id="{BE277011-EE93-40D3-A8A1-D933DC73C1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674" y="2730959"/>
            <a:ext cx="406400" cy="406400"/>
          </a:xfrm>
          <a:prstGeom prst="rect">
            <a:avLst/>
          </a:prstGeom>
        </p:spPr>
      </p:pic>
      <p:pic>
        <p:nvPicPr>
          <p:cNvPr id="5" name="IS HE AT3 2GO">
            <a:hlinkClick r:id="" action="ppaction://media"/>
            <a:extLst>
              <a:ext uri="{FF2B5EF4-FFF2-40B4-BE49-F238E27FC236}">
                <a16:creationId xmlns:a16="http://schemas.microsoft.com/office/drawing/2014/main" id="{46FBB288-4155-4946-92BC-1C2405B25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99" y="6007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 animBg="1"/>
      <p:bldP spid="16" grpId="0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CB19C-67BE-4033-801D-96148E7B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2" t="25684" r="33921" b="18877"/>
          <a:stretch/>
        </p:blipFill>
        <p:spPr>
          <a:xfrm>
            <a:off x="0" y="-1"/>
            <a:ext cx="7057608" cy="607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BD86B-0666-440B-8553-8B794DBC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07" y="1790299"/>
            <a:ext cx="4142468" cy="4142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E21CF51-D106-4E03-B4F6-23455AC56E6F}"/>
              </a:ext>
            </a:extLst>
          </p:cNvPr>
          <p:cNvSpPr/>
          <p:nvPr/>
        </p:nvSpPr>
        <p:spPr>
          <a:xfrm rot="1168654">
            <a:off x="1581883" y="340154"/>
            <a:ext cx="6816822" cy="4906613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WHERE SHE IS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49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AIRPORT?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0063-5E84-412E-9BAB-77F83FA5D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74" y="204539"/>
            <a:ext cx="1046351" cy="192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4702-022B-4685-A557-CE75EE541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81" y="866957"/>
            <a:ext cx="1048603" cy="1926503"/>
          </a:xfrm>
          <a:prstGeom prst="rect">
            <a:avLst/>
          </a:prstGeom>
        </p:spPr>
      </p:pic>
      <p:pic>
        <p:nvPicPr>
          <p:cNvPr id="5" name="maryport">
            <a:hlinkClick r:id="" action="ppaction://media"/>
            <a:extLst>
              <a:ext uri="{FF2B5EF4-FFF2-40B4-BE49-F238E27FC236}">
                <a16:creationId xmlns:a16="http://schemas.microsoft.com/office/drawing/2014/main" id="{8FFBBDE6-E87C-4708-B722-0EA9195C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661" y="621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250257"/>
            <a:ext cx="101426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RELATIVE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08C4-166E-4FAC-9762-6061AAFA7358}"/>
              </a:ext>
            </a:extLst>
          </p:cNvPr>
          <p:cNvSpPr txBox="1"/>
          <p:nvPr/>
        </p:nvSpPr>
        <p:spPr>
          <a:xfrm>
            <a:off x="1830774" y="4953927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DC9B62-21E6-4783-ACAB-3CEF944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367" y="115723"/>
            <a:ext cx="8461981" cy="423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9FC-1A0B-4909-A5AD-F517E1A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386" y="4775609"/>
            <a:ext cx="2346834" cy="102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C33AD-9C0B-456A-A801-075B397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61021"/>
            <a:ext cx="4974767" cy="1920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B23DE-4804-4415-943E-6F41737FE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3"/>
          <a:stretch/>
        </p:blipFill>
        <p:spPr>
          <a:xfrm flipH="1">
            <a:off x="6096000" y="4794416"/>
            <a:ext cx="5568596" cy="103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21114-FE2E-4E01-AFAA-354924518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06693"/>
            <a:ext cx="3584759" cy="4602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90611F-7BF8-431A-8E56-BC9085A10861}"/>
              </a:ext>
            </a:extLst>
          </p:cNvPr>
          <p:cNvSpPr/>
          <p:nvPr/>
        </p:nvSpPr>
        <p:spPr>
          <a:xfrm rot="21067001">
            <a:off x="4700421" y="5118283"/>
            <a:ext cx="457200" cy="205881"/>
          </a:xfrm>
          <a:prstGeom prst="ellipse">
            <a:avLst/>
          </a:prstGeom>
          <a:solidFill>
            <a:srgbClr val="5B9C5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F77A1-5117-482A-A7DE-B86DF03A92E0}"/>
              </a:ext>
            </a:extLst>
          </p:cNvPr>
          <p:cNvSpPr txBox="1"/>
          <p:nvPr/>
        </p:nvSpPr>
        <p:spPr>
          <a:xfrm>
            <a:off x="1830775" y="5590032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F99DA63-F3CB-41D4-B6C7-4A942973BDB1}"/>
              </a:ext>
            </a:extLst>
          </p:cNvPr>
          <p:cNvSpPr/>
          <p:nvPr/>
        </p:nvSpPr>
        <p:spPr>
          <a:xfrm>
            <a:off x="225873" y="217412"/>
            <a:ext cx="3546027" cy="2544076"/>
          </a:xfrm>
          <a:prstGeom prst="wedgeEllipseCallout">
            <a:avLst>
              <a:gd name="adj1" fmla="val 120221"/>
              <a:gd name="adj2" fmla="val 3911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TREE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580076-3DAC-4293-BC07-8621ECB9E286}"/>
              </a:ext>
            </a:extLst>
          </p:cNvPr>
          <p:cNvSpPr/>
          <p:nvPr/>
        </p:nvSpPr>
        <p:spPr>
          <a:xfrm>
            <a:off x="1891914" y="3323894"/>
            <a:ext cx="3546027" cy="2480438"/>
          </a:xfrm>
          <a:prstGeom prst="wedgeEllipseCallout">
            <a:avLst>
              <a:gd name="adj1" fmla="val 111197"/>
              <a:gd name="adj2" fmla="val -13033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69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FRONT OF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up, sitting, table, indoor&#10;&#10;Description generated with very high confidence">
            <a:extLst>
              <a:ext uri="{FF2B5EF4-FFF2-40B4-BE49-F238E27FC236}">
                <a16:creationId xmlns:a16="http://schemas.microsoft.com/office/drawing/2014/main" id="{594482A4-8956-4D48-A41B-1289C791D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87768" y="4033039"/>
            <a:ext cx="923273" cy="1231031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737285C-64BE-4E29-8DDE-E421EE451B6B}"/>
              </a:ext>
            </a:extLst>
          </p:cNvPr>
          <p:cNvSpPr/>
          <p:nvPr/>
        </p:nvSpPr>
        <p:spPr>
          <a:xfrm>
            <a:off x="7995546" y="610444"/>
            <a:ext cx="3546027" cy="2818556"/>
          </a:xfrm>
          <a:prstGeom prst="wedgeEllipseCallout">
            <a:avLst>
              <a:gd name="adj1" fmla="val -4314"/>
              <a:gd name="adj2" fmla="val 7020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06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35931-3177-4F6A-A9B0-A98E8968997F}"/>
              </a:ext>
            </a:extLst>
          </p:cNvPr>
          <p:cNvSpPr txBox="1"/>
          <p:nvPr/>
        </p:nvSpPr>
        <p:spPr>
          <a:xfrm>
            <a:off x="3134100" y="5962042"/>
            <a:ext cx="592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POSITIONS!</a:t>
            </a:r>
          </a:p>
        </p:txBody>
      </p:sp>
    </p:spTree>
    <p:extLst>
      <p:ext uri="{BB962C8B-B14F-4D97-AF65-F5344CB8AC3E}">
        <p14:creationId xmlns:p14="http://schemas.microsoft.com/office/powerpoint/2010/main" val="2267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 animBg="1"/>
      <p:bldP spid="14" grpId="0" animBg="1"/>
      <p:bldP spid="18" grpId="0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270</Words>
  <Application>Microsoft Office PowerPoint</Application>
  <PresentationFormat>Widescreen</PresentationFormat>
  <Paragraphs>96</Paragraphs>
  <Slides>42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38</cp:revision>
  <dcterms:created xsi:type="dcterms:W3CDTF">2018-09-19T15:06:38Z</dcterms:created>
  <dcterms:modified xsi:type="dcterms:W3CDTF">2018-11-02T20:21:13Z</dcterms:modified>
</cp:coreProperties>
</file>