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0" r:id="rId8"/>
    <p:sldId id="261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BE24D-9152-4BE1-8233-61823DBB2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DC077A-DB00-4E60-91EC-E2C0F7EE2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E45A8-58C8-4BA5-A24A-5ACD2A4B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A6D-76D8-403F-8990-3C5A9CE014CF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2A041-1DB3-4718-B296-027118C2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59D67-90BE-4AB4-BECE-B404BD38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8673-E7BA-490E-8EE1-E6B0DA628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42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3832-B3C2-4671-9885-DDFA60CC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70F7E-28D9-49F6-B150-90350A5F7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9CB50-9B63-47FE-86B5-23114F80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A6D-76D8-403F-8990-3C5A9CE014CF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8C47-9F85-407B-B6B4-136D890A3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163E5-7CCD-4687-B0C1-62A377D4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8673-E7BA-490E-8EE1-E6B0DA628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88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58C289-5F15-4774-AC64-3F2D3F250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4D4A4-ED80-43A1-A725-03E16FA33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52698-BEF7-44E1-9590-67C41FBD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A6D-76D8-403F-8990-3C5A9CE014CF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C9FF4-ED24-433B-9500-222E427EE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D7469-489C-4DC5-ABFA-B07C357A5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8673-E7BA-490E-8EE1-E6B0DA628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09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19B3-74AE-4E61-93BE-EC1987258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BFA31-A297-4731-9A02-3533E415F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D5FC5-F7C9-4798-8701-45A3F2AED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A6D-76D8-403F-8990-3C5A9CE014CF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B8CE7-6706-4C09-9E68-B282C636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77525-F939-4E61-BC86-962206F0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8673-E7BA-490E-8EE1-E6B0DA628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66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43994-2D57-4750-8A91-DF3BC1E1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E7F71-72A9-44AB-98A1-B890F9AA3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7438B-C314-424F-8FA5-63CC3ACA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A6D-76D8-403F-8990-3C5A9CE014CF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545D5-E5B3-4391-89B0-87E38038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8CDDB-E7A9-4F61-87C5-93C2D3AC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8673-E7BA-490E-8EE1-E6B0DA628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6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1780-A2DF-414D-B99A-951A7E4E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20C4F-EBD9-44E7-B96C-27A02C1EE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94BEB-7042-49C2-A617-BE5699FE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1B90A-2C1A-4796-8C4F-B8622722F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A6D-76D8-403F-8990-3C5A9CE014CF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A9B43-4F1D-4E96-8D6E-CCEE54CC1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5AA9F-0585-4665-8239-BDD8612C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8673-E7BA-490E-8EE1-E6B0DA628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24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983FB-8EED-40A0-B634-4B651229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6E0D1-4AA6-44C3-87E3-3B874BD27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348DB-892C-4CA5-8886-B0295B38F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BB41F-B296-4AC0-8AC1-6B641FC31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DB581-0D77-45E4-9A76-83F902A96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0C0FA1-AF43-4ACE-930A-C67B6373F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A6D-76D8-403F-8990-3C5A9CE014CF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DCD29-206C-42EE-969A-3D673B34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E3302-BD10-4DDE-85C5-8EBD2D32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8673-E7BA-490E-8EE1-E6B0DA628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18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AE1D-BE61-4AB0-B881-B99C67BE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D458C-239B-4CD7-B4DE-3674B8109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A6D-76D8-403F-8990-3C5A9CE014CF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F2AC8-2735-4225-94DF-3FC3CD77C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C85DE-9B18-4326-AC87-747A0DB9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8673-E7BA-490E-8EE1-E6B0DA628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18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64D779-DC0A-4C39-8F82-8CBC8FA3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A6D-76D8-403F-8990-3C5A9CE014CF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00DB-BB53-4FF0-89D1-DBC0B0EB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CD026-22F3-4134-8ECB-E40ABE07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8673-E7BA-490E-8EE1-E6B0DA628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9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A27-147A-4982-B0C7-37DB1215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80C65-27E7-4BF6-8DCF-E9E863182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FFB87-E160-4070-92E3-80CBA2AAD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3B9B-5899-4DA6-A7C8-97E9A49A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A6D-76D8-403F-8990-3C5A9CE014CF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2EADC-C379-4A81-B475-D0EDEE55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6453C-94BB-4EE3-A64C-CEB1BC64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8673-E7BA-490E-8EE1-E6B0DA628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36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7A11C-8772-4969-A805-1ED8E2474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F6DAC6-6706-4A23-9FF3-9280552EB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B6048-A2B6-4FC6-9D00-96EF747A1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2553F-E5D6-418E-AEFE-4AEB89B4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A6D-76D8-403F-8990-3C5A9CE014CF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09F2D-135A-4B7C-8BE2-C82FC663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DD860-8834-419E-9F45-5684E3BD1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8673-E7BA-490E-8EE1-E6B0DA628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46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E54B88-CA88-4D82-B00E-2CE3DB47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95091-7FF0-43FA-8695-1045FB586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3FDE6-E7D8-4715-987F-4020F5461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45A6D-76D8-403F-8990-3C5A9CE014CF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6EF96-89C9-48FB-9C7A-60DEECB94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FE116-6384-4758-9E3E-3E2AFEA5E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8673-E7BA-490E-8EE1-E6B0DA628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7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en/photo/5600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41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03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05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4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2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60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83A19B-5C90-3C19-E5D5-A324949EB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367" y="2084743"/>
            <a:ext cx="2636570" cy="39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5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312EAE-4D78-43A9-B83C-D4F898474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3544" y="0"/>
            <a:ext cx="8264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4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8C332947-42B5-4EE0-A65C-D5A641EBF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58786" y="1804436"/>
            <a:ext cx="5354994" cy="3569996"/>
          </a:xfrm>
          <a:prstGeom prst="rect">
            <a:avLst/>
          </a:prstGeom>
        </p:spPr>
      </p:pic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2468A091-9EC5-4F95-BBDF-D3276C5D5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7926548">
            <a:off x="772108" y="868264"/>
            <a:ext cx="5354994" cy="3569996"/>
          </a:xfrm>
          <a:prstGeom prst="rect">
            <a:avLst/>
          </a:prstGeom>
        </p:spPr>
      </p:pic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30522E23-11A2-4046-8305-E2B0CC076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8663113">
            <a:off x="3828316" y="2223927"/>
            <a:ext cx="5354994" cy="3569996"/>
          </a:xfrm>
          <a:prstGeom prst="rect">
            <a:avLst/>
          </a:prstGeom>
        </p:spPr>
      </p:pic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FB9A9B2F-1753-4F93-B28C-76D3FD181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25580" y="261914"/>
            <a:ext cx="5354994" cy="356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2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5</cp:revision>
  <dcterms:created xsi:type="dcterms:W3CDTF">2019-07-09T08:37:12Z</dcterms:created>
  <dcterms:modified xsi:type="dcterms:W3CDTF">2023-10-24T22:35:44Z</dcterms:modified>
</cp:coreProperties>
</file>