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53" d="100"/>
          <a:sy n="53" d="100"/>
        </p:scale>
        <p:origin x="46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710A8-5516-4E28-8802-2C21A0AAF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8DBAF-81DB-483C-90E1-110C8BEDD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C0F3BB-6F1B-4E05-9F65-4A8C94C73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810B2-717D-4EAC-97AC-BDDA6FC5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F878F-C1A2-46A5-8021-9AE01649D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6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1D6DF-3B5C-4050-8E0B-5F1187DA5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D833F9-A751-4ABE-BC33-2EFE1880A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FDB28-07CD-4398-8031-298E0AFC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0727C-894C-4498-97FD-EC1B9DAF5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28164-C23C-4669-9FB9-EF7677928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04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7DE75-B0BE-42DE-9935-9A831BC09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7BCE8-900F-452E-81D9-FB93FB1E3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76EAE-B126-401D-A60E-857F2BDDF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08ACE-21C4-4A1A-A23D-33ACF6DF7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DBC8A-CA21-4425-AD58-1054BB7B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5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903F6-0507-4424-8F70-52F9A491E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F61F3-0E35-4B7E-A2E2-9F5520A7D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03433-1D4F-4692-8640-3985B4B5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21DDA-2983-463F-8631-FF3C91C6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5F268-0FA7-4AD9-A72E-B5C0CEAA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2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94936-343D-4FFC-92E3-24D4FCD6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4535D-B6AC-4012-BD8E-C189BE4C0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14279-53DB-4684-A463-8F87E02EF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806E1-3A19-42E7-BA17-E7925869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0B51A-C24B-4E38-8B26-AEF50438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3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EB35D-68EB-44BC-BF09-005CA39BC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D4C3F-4CED-48B4-B15C-756AF5D39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48EBFB-E070-4A73-8EDA-432E1A3E1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3945E-5445-4730-9D17-8E3A6C6F4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66371-7CFA-4AC9-AEA7-81E07E88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AF75A-3FAC-444D-9588-2E28B155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76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28C6A-18AF-44A2-B4FD-8039CF218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970A7-00EE-43C3-BAE5-7501BE695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8FF73-4240-4FFD-BAC6-6D1D14A56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B6F6F-47D3-477C-9809-0819243BC8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9F2CF8-06F5-4C34-80AE-EF94879D12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7D73-7401-4471-92E3-5AF225727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245901-337E-450B-9C4F-2C320BEBA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84C8C6-51DD-4EF6-92AC-64272F9A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18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DEF6F-E0C9-4EF3-BB2C-55B7EF87E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7F9B6A-3302-42C9-820F-F95A5D0A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83C8B-96FD-462C-8F4C-91E0C285F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63C45C-491B-4159-8C0D-17AF1A0D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05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332F76-5249-418B-8194-020B58F6F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56A3BA-7223-43ED-99B6-06DCEC1B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66F040-BBAB-4191-BF6C-F602BF654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539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8809-7AB2-4431-BE70-C3696BAAB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CE103-A175-4455-A888-312AA3C14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18F8D-047C-4F7E-89E8-AB28641A9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F677E-603F-4D80-AD6D-C3D824B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0A996-ACF9-46DE-9C0B-15F08A482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927A0-08FB-401A-8746-3D5C48D82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67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F224E-8424-4022-AE99-E2625A829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A1A9C2-4A0B-4E87-ADC8-EB5B801728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4F835E-B9C3-49A0-8D48-5E4C9218F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2A610-D67C-48AD-9BC4-29F5E0D34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816F7E-9EEA-4E85-BF9B-56F50A5B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464CF-A09E-42A8-962D-2D065D2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60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35690-2602-4006-BE9C-A28B6AFA4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6A973-1E63-4488-975A-B1817F35B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1ABD0-0BF7-4B59-AEB0-5BC79A949E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CD9A-7A97-4602-95A0-EB9801B6E0AC}" type="datetimeFigureOut">
              <a:rPr lang="en-GB" smtClean="0"/>
              <a:t>10/08/2018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CBFFE-5D02-4D2E-9853-5FBC7CF8E3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EEDC8-22B2-4F6C-AE7E-F0BEC3089F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E35FB-FD79-47EB-BAED-538344C18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7B2AC0-1DB0-4F88-8C56-158C7E471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0668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7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2018-08-10T17:21:26Z</dcterms:created>
  <dcterms:modified xsi:type="dcterms:W3CDTF">2018-08-10T17:23:08Z</dcterms:modified>
</cp:coreProperties>
</file>