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91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200" d="100"/>
          <a:sy n="200" d="100"/>
        </p:scale>
        <p:origin x="-4552" y="-25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73956-E2A5-44FC-8C99-6B3732E97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EE5796-B3E8-430D-A6DD-0C26CE29EB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84E8C-92B1-444C-9797-A1EC46759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56D7F-E37A-4B07-9971-DA273E85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1DFCE-E32A-4F99-BE64-F8100F9CC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58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6F50B-EE1D-4CF4-B6A2-10F1419E5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7E537-E518-4148-A62C-B4B5BE032A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54C8B-001F-4245-9E0F-F62553ED7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EE39D-7F6A-41F8-9501-0FEB903D6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ABCF8-16B9-4204-B798-EBD659B9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5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F01E73-2CA2-49EA-BA8A-876D25343D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035EFB-96DE-4007-A7AE-C2D6CA6E6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2818A-A43F-4B85-9FF7-FDDE8548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E39DA-B459-4E13-AC30-FDA6BBB9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907F5-1E90-4FEB-9A60-1D38DA15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029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BE5F1-7DE3-4361-9F76-A9D47E37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779C0-1E1B-4532-B3E7-0D8608EA4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89670-1D51-48B5-887B-40AAB541D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7B661-CD17-44DD-9E36-386C18936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B1AEA-538A-4AA9-A068-5359B708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37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A5127-F42F-45C8-8176-4167551B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BCF4F-A482-4AA3-A564-6404D302C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9151D-4CD2-4586-8184-9DA62F64A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EAC58-D2E8-4C3C-B45A-AABBB6AAD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F4EE2-A92F-42EA-89CA-116FF23A5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77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A5296-996D-4881-A39F-E9DE47E6E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76D1D-2B89-4340-B755-BAA933B86E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745FC6-4203-49B9-B366-7B0FF4563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B280C1-CE73-4F6D-B51C-FE1D63138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183B6-6BC7-4DF2-BB20-A504C411C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96D28-56A8-4435-B1B2-52CB03DC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388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8BF39-25B2-426D-B54B-CDD4A7234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AAE41-C346-43BC-9BFD-CCE23F4A2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4EA64B-7E3D-4AAD-BDEA-AF33DA328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36621-BAD0-4EF4-96E9-2255971C4C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73661-32EC-4896-94AA-5C9DDBD4EF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9415D9-C013-4493-A921-4FA835217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343F5-0DB6-4B95-A816-EE6D18E1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6CBC7-AF4B-4A7F-BF47-20A62384D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3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49C7D-4414-4BA3-9ABE-D0B2F4B8F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128FF8-5F2D-44B0-84D4-746121301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B30D1E-C525-477A-AA0A-442226147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D8AA86-4A52-477C-87BD-7D7B16CF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75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8C9B7A-3648-4C03-8B1C-9746A9C45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46122-26DD-40B3-803F-CF5012576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06ECED-49B2-4DC8-80B8-E22215393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01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AE318-9389-4109-A71F-2DEFDF30C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475AE-94BD-4763-9DA0-929038823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9B8B5-AA5F-4A14-B79E-54C8A0CE1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06C27-AF0B-469A-8A9D-68B0DF08E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A8479B-CD25-43D1-8FE6-9BC84CC0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8C313D-6EF9-463A-8E4A-F0E53B781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09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DA66-9C61-47D9-88CF-00447B855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BC07F2-D866-41BB-8283-ED480B2D3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112AC-4D24-48ED-B57C-246C2F616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C14EB-7154-4AD3-9C5C-76E673BC3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839F85-B3AF-4554-AA7B-FCF2626C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5A607-2037-4E60-9A58-819434B3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38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38A21D-E582-4D32-BEE3-D7DBA5E3B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C71ED-0C02-4BF3-B5A3-3DE999E4D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E2315-0FFB-4B5A-9162-D68976461F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BF923-E8CC-43B0-8B94-6148165132AB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D613F-03C2-44A8-BE81-A3CA45FB48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0DD80-FCA7-456E-9315-32723D9C0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9DFE9-E13E-4DA7-8AEC-263D9D096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06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C3734DD-566E-4942-A8E8-4A793CC78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3995" y="3241675"/>
            <a:ext cx="725306" cy="29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38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2018-05-01T17:50:49Z</dcterms:created>
  <dcterms:modified xsi:type="dcterms:W3CDTF">2018-05-01T17:51:31Z</dcterms:modified>
</cp:coreProperties>
</file>