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509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801E9-3050-4AE9-8FDF-A8C4CC1D6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3323AA-190F-45BC-A232-F75CD1D1B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440329-E660-4D89-A4BB-E0E703DFE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06/07/2019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D13D9-969B-4B12-8949-2C6D48E06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A6F2C-7A20-40FF-BF82-719351F7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940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55B98-BAFD-45A0-A6C2-A1F250A17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161580-FEAD-4E86-B270-1A1C10409C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5612D-BDDC-446D-B0E5-7367E88FE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06/07/2019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31177-A361-4A28-9041-EEAE3A540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F1FFE-2856-4A3B-8F77-B7B95B8F2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334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CC5F91-A1E4-4132-9933-3D06D74253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BB24E7-455D-4D53-AB38-D8B4546308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CBBAF-DC59-4CA4-82AA-0FFB3DF42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06/07/2019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33DFB7-2E19-45B6-9CF9-65184B99D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59428-01D4-4855-974A-03EC97E5A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116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DD2D7-F38E-44A1-9F6B-E27D77763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E9C2E-A472-4DE3-83C4-E800913E0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F7D87-9F12-45D9-9FA2-606AE0970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06/07/2019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B8767-EF12-49B3-B6D5-F45C2DF00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918D8-00A0-4665-BC2B-5A4D7B701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982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C6E79-11F8-4186-A77F-05A6F757C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4C9D17-8008-47B5-9AF3-49D61BB62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21F782-EDE9-480C-AA2E-455C86B8D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06/07/2019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0DAAE-C68C-4EFD-8AEB-3B220E412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AD1D8E-C9EB-4C2E-B839-B2A9732DD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37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8BA30-0D50-4262-B4B6-B2F6543FD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29FB1-296F-4E85-AC48-DABCBEF1CA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7D5455-08BD-4892-959E-EFCEBBF86A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34C171-533E-49EB-88B1-BD8E1005A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06/07/2019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839B0F-755E-4834-A977-1BEC7D52B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2F50C0-0EE6-450B-A5A6-18BA27795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625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988A4-248F-443E-BA49-F92609127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3E72E3-97D5-45FF-8615-5177D42171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0D758E-5D5C-4125-8C8B-BC8C007257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1EC95B-60A6-47AD-BE59-6F7CDC7AE8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B17ED0-7C57-41AE-8D67-DB8C4575CF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8145A2-0043-42A9-9F54-91BE57A10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06/07/2019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80D796-3648-449A-AA9A-78C6413FC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B52D52-206A-4454-ADD2-E4920C81B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772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C2E48-2AEE-4974-BBEF-A398EA6C8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6EA38A-E116-4C6C-B0F9-7489EB1B6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06/07/2019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F41453-51A7-476F-A8AB-B041155B6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549602-6983-4C0B-8007-97B9B6893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542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6C4CC4-13CA-49B5-ADFC-4EF4DF100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06/07/2019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5C483C-9362-4356-AF31-3079368F4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0848E3-0B8A-4E8B-B66E-F7904D8FB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15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AF928-ACB6-4E8D-9BA0-07AA631CB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86463-8405-45CD-8D8C-C2E505E63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E7CAEB-5D81-4C55-B9A3-9711EF16C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31A9A6-8BB9-4A3C-8060-71CE8D771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06/07/2019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9ED4A5-0836-4BE6-842B-15C763B8B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4A23B5-595A-47EE-B519-DD45F6554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655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E8BF9-C07D-4F8D-ABF3-A0B52CB97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F498A5-50D0-4AE3-B1D9-749155743F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D37432-5193-4FF1-BA6A-EBBB90A561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9470E9-74FB-4F14-AF81-E672B375D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7159-0C9C-455E-AFB5-97DE30CBE32A}" type="datetimeFigureOut">
              <a:rPr lang="en-GB" smtClean="0"/>
              <a:t>06/07/2019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E7536E-5643-46FA-8864-924C1F48F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E78FC5-FE59-414D-BE13-99720B8A9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38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9F96E7-8F60-45FE-9D5F-6B1A7439F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F405A6-AF8E-4C9C-8413-74037D9523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BC9CD-858A-4124-88DD-C0276D5E3E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77159-0C9C-455E-AFB5-97DE30CBE32A}" type="datetimeFigureOut">
              <a:rPr lang="en-GB" smtClean="0"/>
              <a:t>06/07/2019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3BA02-F29A-4ADF-B879-206F2F0E05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7128E-FC7F-4B75-81F7-CED2363206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34C89-CFB4-46DF-A707-C531D72AE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06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698E057-F6A1-48C6-A12F-F9BBEBB064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8902" y="514000"/>
            <a:ext cx="3014196" cy="71510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D7BB3A6-E9D6-4AFE-BA11-285ED4231D51}"/>
              </a:ext>
            </a:extLst>
          </p:cNvPr>
          <p:cNvSpPr/>
          <p:nvPr/>
        </p:nvSpPr>
        <p:spPr>
          <a:xfrm>
            <a:off x="786453" y="5874281"/>
            <a:ext cx="2022855" cy="42926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To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FOOTNOTE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1058DA-BE99-48F2-A7D0-F9A3BFAA0F4B}"/>
              </a:ext>
            </a:extLst>
          </p:cNvPr>
          <p:cNvSpPr/>
          <p:nvPr/>
        </p:nvSpPr>
        <p:spPr>
          <a:xfrm>
            <a:off x="614179" y="5818793"/>
            <a:ext cx="236740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FOOTNOTE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71A281-0B8A-429B-B7AA-4B6FF14D3E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53087" y="4130579"/>
            <a:ext cx="1889589" cy="201137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A96301C-5E41-4016-9529-6D8CA5C6BF7B}"/>
              </a:ext>
            </a:extLst>
          </p:cNvPr>
          <p:cNvSpPr txBox="1"/>
          <p:nvPr/>
        </p:nvSpPr>
        <p:spPr>
          <a:xfrm>
            <a:off x="1660849" y="2547257"/>
            <a:ext cx="9022702" cy="2800767"/>
          </a:xfrm>
          <a:prstGeom prst="rect">
            <a:avLst/>
          </a:prstGeom>
          <a:noFill/>
          <a:effectLst>
            <a:glow rad="584200">
              <a:schemeClr val="accent4">
                <a:satMod val="175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chemeClr val="accent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ADVERBS</a:t>
            </a: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CAN OFTEN BE FORMED BY ADDING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AN </a:t>
            </a:r>
            <a:r>
              <a:rPr kumimoji="0" lang="en-GB" sz="44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ADJECTIVE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B3E7E14-90C5-41C1-88E7-58F2BED9D753}"/>
              </a:ext>
            </a:extLst>
          </p:cNvPr>
          <p:cNvSpPr/>
          <p:nvPr/>
        </p:nvSpPr>
        <p:spPr>
          <a:xfrm>
            <a:off x="5675211" y="3766121"/>
            <a:ext cx="84157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70AD47"/>
                </a:solidFill>
                <a:effectLst>
                  <a:glow rad="571500">
                    <a:srgbClr val="FFC000">
                      <a:satMod val="175000"/>
                    </a:srgbClr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CF85D53-B28B-4B9C-B3A4-3EC79520916B}"/>
              </a:ext>
            </a:extLst>
          </p:cNvPr>
          <p:cNvSpPr/>
          <p:nvPr/>
        </p:nvSpPr>
        <p:spPr>
          <a:xfrm>
            <a:off x="5675211" y="3673787"/>
            <a:ext cx="12865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70AD47"/>
                </a:solidFill>
                <a:effectLst>
                  <a:glow rad="533400">
                    <a:srgbClr val="FFC000">
                      <a:satMod val="175000"/>
                    </a:srgbClr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LY</a:t>
            </a:r>
            <a:endParaRPr kumimoji="0" lang="en-GB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glow rad="533400">
                  <a:srgbClr val="FFC000">
                    <a:satMod val="175000"/>
                  </a:srgbClr>
                </a:glo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5727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mph" presetSubtype="0" fill="hold" nodeType="clickEffect">
                                  <p:stCondLst>
                                    <p:cond delay="17000"/>
                                  </p:stCondLst>
                                  <p:childTnLst>
                                    <p:animRot by="21600000">
                                      <p:cBhvr>
                                        <p:cTn id="9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13" grpId="0"/>
      <p:bldP spid="14" grpId="0"/>
      <p:bldP spid="14" grpId="1"/>
      <p:bldP spid="15" grpId="0"/>
      <p:bldP spid="15" grpId="1"/>
      <p:bldP spid="15" grpId="2"/>
      <p:bldP spid="15" grpId="3"/>
      <p:bldP spid="15" grpId="4"/>
      <p:bldP spid="15" grpId="5"/>
      <p:bldP spid="15" grpId="6"/>
      <p:bldP spid="15" grpId="7"/>
      <p:bldP spid="15" grpId="8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15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2</cp:revision>
  <dcterms:created xsi:type="dcterms:W3CDTF">2019-04-14T14:01:31Z</dcterms:created>
  <dcterms:modified xsi:type="dcterms:W3CDTF">2019-07-06T13:17:51Z</dcterms:modified>
</cp:coreProperties>
</file>