
<file path=[Content_Types].xml><?xml version="1.0" encoding="utf-8"?>
<Types xmlns="http://schemas.openxmlformats.org/package/2006/content-types"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674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62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91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49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23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0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1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56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26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498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56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7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ytoBlue_iPod">
            <a:hlinkClick r:id="" action="ppaction://media"/>
            <a:extLst>
              <a:ext uri="{FF2B5EF4-FFF2-40B4-BE49-F238E27FC236}">
                <a16:creationId xmlns:a16="http://schemas.microsoft.com/office/drawing/2014/main" id="{508D6380-5263-4A14-8E20-3C65BCA6C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arousel f">
            <a:hlinkClick r:id="" action="ppaction://media"/>
            <a:extLst>
              <a:ext uri="{FF2B5EF4-FFF2-40B4-BE49-F238E27FC236}">
                <a16:creationId xmlns:a16="http://schemas.microsoft.com/office/drawing/2014/main" id="{5D49F1EC-7AAD-4157-B52B-2702C5A76B3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251.6458"/>
                  <p14:fade out="15000"/>
                </p14:media>
              </p:ext>
            </p:extLst>
          </p:nvPr>
        </p:nvPicPr>
        <p:blipFill rotWithShape="1">
          <a:blip r:embed="rId7"/>
          <a:srcRect l="34136" t="29817" r="31706" b="30038"/>
          <a:stretch>
            <a:fillRect/>
          </a:stretch>
        </p:blipFill>
        <p:spPr>
          <a:xfrm>
            <a:off x="3001465" y="376973"/>
            <a:ext cx="6189069" cy="6104053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95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Widescreen</PresentationFormat>
  <Paragraphs>0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14</cp:revision>
  <dcterms:created xsi:type="dcterms:W3CDTF">2017-11-30T13:18:51Z</dcterms:created>
  <dcterms:modified xsi:type="dcterms:W3CDTF">2019-02-11T18:22:33Z</dcterms:modified>
</cp:coreProperties>
</file>