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EAF9F-984A-4E72-A884-46139D5FE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5E25-EC76-465B-BA73-3FF3B11E7C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55096-6D81-4EF9-9099-6FCF5757E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DA831-133C-46FB-A5DD-E6F772D11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3DA22-6FD9-419A-A382-836B46707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85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9A2CF-2A27-49BB-BA43-025A7EBA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DA4CCE-E565-473C-BC20-D856C768A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4F3D9-1BEC-4702-B8CB-60ACF9997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595D5-B5E4-4023-AF0F-FC00A2696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7F35C-8C59-43E6-A61D-1DD97A9E0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94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0CA235-5145-4F28-BEA6-5686ACD1F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A7D542-E593-49BC-9098-4D0FCC0B7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ED6D6-169C-46C4-9743-F476FD86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85BAC-F829-426B-AD36-B87730A53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D6331-972A-4E11-91FC-6B1A366D6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35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F8E5E-D2DA-403A-81F5-92DF01CB9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0F7C4-FD1B-41B2-891D-594FDA79E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2C36D-000C-4632-B258-7CA6A08F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9ADB2-705C-4C49-8800-7C3EAC10E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E832F-175E-4F36-91BA-3FABA18D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5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D7F56-C256-4FC0-812B-C0D46DB4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B53A0-0E81-4A7F-BF6A-604475544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8B8AB-A618-46BC-AD82-CB56765D3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0CB18-040F-4AF2-9694-371262CFE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45100-DA81-4353-BFB7-28B8CBBB6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45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F1D93-6393-440E-A191-BFC008ED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72C1C-8F41-4860-87F5-D8E971ACD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C4870-5544-46D5-9924-1C0D644F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61B09-DCB0-45B1-BF3B-A9A4E95A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464A3-D465-4343-B2DD-18E54204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DC21D-C597-49F0-AAF6-63B2876C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7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EB455-5C02-4C94-AB4C-11D37144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B8CB-1DE7-400E-BEA4-C4944E05E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6857E-5BA2-481B-8784-4A5241CA1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DA101-700F-4A05-B6AC-4B1FD00366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40A876-0A6D-4278-8C2B-CB0098F7A7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3B3DE9-89E6-4DEF-BFD0-3E20D253C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5F6180-ED03-421A-B2F6-A81FDDDD0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1A1DBA-ABDE-4C58-AE9F-1568814CE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87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635C6-8DA3-4FA0-B32E-CCCDAEA86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C61092-6FF3-422C-BF2B-43CDC2143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35B707-3237-43E4-9274-6171DC7D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EA4CA4-F95E-4E6E-BB5F-60180D1B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217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315BF0-E89C-4C43-96D0-01C1D3437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F7CBA4-B897-48E2-82E0-46C04A47D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84E75-3CD5-49F4-97EB-59B58C2E6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794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C53A-7BCE-47E5-9663-31C2C7464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E1BC0-5CAC-405E-99D8-C6D853B19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3D79C-9321-427D-B40E-DC73EF263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20885-B978-40BD-9380-25A151190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FC8AD2-CAB5-4A18-801E-0E58837D8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2546E-2BCF-4570-8202-35391636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2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8AB45-C404-471B-8D03-D25B651C0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3930D4-E3F0-4287-B0D7-20D33035C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238D12-B42A-4238-BD64-7F9C3C8E8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4D979-8B27-4FB1-BF52-BF324138E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20997E-70AB-4E02-94F7-CCF4C4C14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4594E-603C-4BFE-9AE2-3891F350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69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38C8BD-116B-4AE6-A195-1743DAB1B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0C209-07B2-4863-B1FA-382ED572E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64DB3-DD48-464C-A537-924D8B8D79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EC763-7981-49F0-9577-0D5F52CBC560}" type="datetimeFigureOut">
              <a:rPr lang="en-GB" smtClean="0"/>
              <a:t>11/07/2018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D9284-1E7E-42D2-B511-7B88788A3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727A1-FD5C-4EC8-9D95-A7F584C0BB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18BC7-2060-4D8F-AADA-996EB93D46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01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cxsSYjis-Z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Flight of a Monarch Butterfly in green screen">
            <a:hlinkClick r:id="" action="ppaction://media"/>
            <a:extLst>
              <a:ext uri="{FF2B5EF4-FFF2-40B4-BE49-F238E27FC236}">
                <a16:creationId xmlns:a16="http://schemas.microsoft.com/office/drawing/2014/main" id="{02909FC3-EEF3-4E63-842E-6ECC935B8E4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 rotWithShape="1">
          <a:blip r:embed="rId3"/>
          <a:srcRect t="27809" r="23750" b="22573"/>
          <a:stretch/>
        </p:blipFill>
        <p:spPr>
          <a:xfrm>
            <a:off x="278259" y="984164"/>
            <a:ext cx="10029522" cy="49626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07112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2</cp:revision>
  <dcterms:created xsi:type="dcterms:W3CDTF">2018-05-15T15:01:24Z</dcterms:created>
  <dcterms:modified xsi:type="dcterms:W3CDTF">2018-07-11T19:34:44Z</dcterms:modified>
</cp:coreProperties>
</file>