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783B-CDC8-4D21-A6F8-DC72EE430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2670-0157-4058-AC5A-C1866AA57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E9F9-05D0-4D82-A258-DD01CA84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3279-6CF6-4573-949C-DE6B6E15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7061-2E6C-447C-A4D4-2BC72F67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89BD-21E0-4DF4-AFAB-89748703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9A214-6857-4396-929F-9E4AB4D02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199E1-46EC-4322-AA88-E2D5B0DA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0894-2002-47B7-A669-DE654C0F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0BC7D-909F-403D-9C2C-40FA0DE8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32A29-114F-4B61-8204-F76CFD9DC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F3CD4-BF4E-4C0A-9027-EE6DFC0E3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E623-FD46-4686-B374-6CEE5B2B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3D10-93DC-4452-AF0D-CCEAD5FB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DFC0-B4E3-4EE1-A076-E3EF62A7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AFFE-9AED-41A5-99CC-09295DEC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C9CE-7FF7-4E47-9FFD-06C5CE42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0CBA-5673-4031-BE8B-C2F1E414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B39B0-45A4-4096-9D9C-9EAEB459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7ADB-AB67-4CDE-91A8-A1FE8299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6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F728-2E9D-422F-A667-94BCAF74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75D1C-F2F1-4894-9C0C-BADC0686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86273-4F70-4251-90CE-C826C6E2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D50B6-1697-481D-B59F-1CC03578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9F64-40C9-48D3-953E-B3AC5039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5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F8B1-29FF-4492-BB3A-476C0F11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3176-C149-4089-8C07-9F508AD86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C5389-B2A8-486E-97C6-1E6CD1DA2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3EEBC-F2A6-4F76-9C67-DCB3083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13E78-01AB-418D-8EAF-2F2D8839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D09E4-884B-4CF1-BFE4-0D2078C2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7F6B-D3F0-4CEC-9C49-09D01CB4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3CC2B-6330-4750-B698-3C7ABD5BB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462B3-2E53-4003-BC01-E59B8551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027B3-04BD-40EA-9C9E-84EFD8D4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5397E-2653-4D66-9C0E-474785232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C5F8B-B688-4FC4-9F76-BC64D9D2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E897-F913-4C96-93EB-2248017C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BE284-AA4A-4EAE-BE6C-4D004B8B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3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BF38-6037-4CBF-A5EF-90E495A9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F0F3A-BD1E-4505-B887-62BCAF5E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54A25-ED5C-4191-9158-5ED64033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BA80-AC47-4A3E-A55E-E67CDAF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0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B9DAB-7DB5-4DBC-96FA-62CBB5EB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543E2-7A3E-4757-97A2-D71ADEF6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DBF96-765B-421D-8212-1A44CB98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2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DF04-AE3B-4D2A-AA53-D1E7C249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F218-6C59-4AD7-9DDA-84E13490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30DBB-5C51-44E1-8FED-D672A5E88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E3005-5D0F-426D-B827-FA1954F0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47F28-37AD-4FBC-AE3F-1DCDC08B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D682E-5683-4A10-89A2-B59E6D3B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BB88-1BF7-4891-B90B-A9C8DBF9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3BC73-2C13-4D56-B959-F5E82AFCD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6C601-A03B-4D9A-9252-C603835F9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191F2-8DAA-40F1-941C-ED5FD7B0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FCB19-E4F4-4503-8C1E-61E718F7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C3C65-C095-4BC4-9DF2-E9E010E8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3941E-E519-46E5-87AE-B7E711E1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801F7-205F-4358-83F2-424D8A93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35A47-A4CC-44BD-990B-DD6678A33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D005-DBC8-4777-866C-64675E0F7FBB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5821-6D5F-486E-A8B0-2979F77C8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272D1-A6B7-401B-B71C-5E4D3A59E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1F6F-0F3B-4832-AD22-C8F7EBE3F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7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giacomosalizzoni/43430148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lickr.com/photos/giacomosalizzoni/434301485" TargetMode="Externa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giacomosalizzoni/43430148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09164-6BF8-4134-90B1-223BDCFA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3290" y="3856873"/>
            <a:ext cx="8058628" cy="26229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C9912-2114-4647-99AA-5D0989BB45F9}"/>
              </a:ext>
            </a:extLst>
          </p:cNvPr>
          <p:cNvCxnSpPr>
            <a:cxnSpLocks/>
          </p:cNvCxnSpPr>
          <p:nvPr/>
        </p:nvCxnSpPr>
        <p:spPr>
          <a:xfrm>
            <a:off x="87682" y="6350696"/>
            <a:ext cx="12104318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FDDFD-4586-4691-9A48-190831412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4323" y="3053112"/>
            <a:ext cx="4401693" cy="34323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0F5F20-CB7F-43CF-BE5A-97B9430F1A5C}"/>
              </a:ext>
            </a:extLst>
          </p:cNvPr>
          <p:cNvCxnSpPr>
            <a:cxnSpLocks/>
          </p:cNvCxnSpPr>
          <p:nvPr/>
        </p:nvCxnSpPr>
        <p:spPr>
          <a:xfrm>
            <a:off x="87682" y="6350696"/>
            <a:ext cx="12104318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F1941-C9ED-415F-A322-2FC39F55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2433" flipH="1">
            <a:off x="-8605380" y="-2393129"/>
            <a:ext cx="7941500" cy="47862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281A6-1ED0-4797-B7B3-A1B9C083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057" y="588018"/>
            <a:ext cx="8455885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C6741-FD59-412D-BB66-F9C744D7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3671">
            <a:off x="-1924888" y="4430086"/>
            <a:ext cx="13846812" cy="143070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281A6-1ED0-4797-B7B3-A1B9C0832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96032">
            <a:off x="-4313822" y="2030823"/>
            <a:ext cx="5682700" cy="3818512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515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FE2B30-6192-4A9C-AB74-20D24C91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7883">
            <a:off x="-1126235" y="5147716"/>
            <a:ext cx="12192000" cy="143070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F1941-C9ED-415F-A322-2FC39F55F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5409" flipH="1">
            <a:off x="-1540865" y="2845160"/>
            <a:ext cx="5867249" cy="353612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557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F1941-C9ED-415F-A322-2FC39F55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2433" flipH="1">
            <a:off x="-8193831" y="-3637312"/>
            <a:ext cx="7941500" cy="47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Will de Marvell</cp:lastModifiedBy>
  <cp:revision>13</cp:revision>
  <dcterms:created xsi:type="dcterms:W3CDTF">2018-07-31T23:55:29Z</dcterms:created>
  <dcterms:modified xsi:type="dcterms:W3CDTF">2021-04-23T20:18:25Z</dcterms:modified>
</cp:coreProperties>
</file>