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02D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479" autoAdjust="0"/>
    <p:restoredTop sz="94660"/>
  </p:normalViewPr>
  <p:slideViewPr>
    <p:cSldViewPr snapToGrid="0" showGuides="1">
      <p:cViewPr varScale="1">
        <p:scale>
          <a:sx n="76" d="100"/>
          <a:sy n="76" d="100"/>
        </p:scale>
        <p:origin x="552" y="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9D842-FB17-4FA9-B7EE-40383E3EB4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63B0B2-9AEA-45FD-83EA-830074B9F7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2214CD-D711-42A1-AEDF-977DA0722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9227F-2701-4829-8C32-EFFF9A85E558}" type="datetimeFigureOut">
              <a:rPr lang="en-GB" smtClean="0"/>
              <a:t>24/01/2018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16EFE4-6256-4B21-A986-C444B6584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CBA398-7031-4365-BE75-EC67211DC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8F087-A3F0-459C-8966-115C01439B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7647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B9EE1-8437-413A-B1E0-7DBF6860F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FF5DA3-069D-49B2-8B6D-17E3B42B6F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2D4F56-DBA9-40F6-BC48-43D1C1B56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9227F-2701-4829-8C32-EFFF9A85E558}" type="datetimeFigureOut">
              <a:rPr lang="en-GB" smtClean="0"/>
              <a:t>24/01/2018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1A47A5-36F9-42D9-8B3C-105187451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0B2920-D8DF-4FBC-891C-198F02C60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8F087-A3F0-459C-8966-115C01439B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3216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2DAA10-F201-4B9A-85CD-06BC0B736B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98B2BD-03FC-4A90-B366-7A392F54AB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E3253E-CECB-48CE-98C8-39347CC54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9227F-2701-4829-8C32-EFFF9A85E558}" type="datetimeFigureOut">
              <a:rPr lang="en-GB" smtClean="0"/>
              <a:t>24/01/2018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C21C3C-8D13-4D68-9EA6-AA06471D4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CFBC8D-A071-4DB2-8076-49F2A5B6E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8F087-A3F0-459C-8966-115C01439B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11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F62C6-4B2D-4713-A6DA-CE8850677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2C2F47-7123-456D-A16F-142FE30401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5F689B-8F58-402C-B5B6-57237DF22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9227F-2701-4829-8C32-EFFF9A85E558}" type="datetimeFigureOut">
              <a:rPr lang="en-GB" smtClean="0"/>
              <a:t>24/01/2018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4791F6-D155-4739-AAF9-F10B371C9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D0CC45-CE3F-4AC8-9C1C-D2B148215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8F087-A3F0-459C-8966-115C01439B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6711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8F854-631A-46C0-A23B-E66C669DE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8C466D-C8A1-4554-8334-16429AC212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15DB95-8BB0-4754-A0BD-B8DF52494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9227F-2701-4829-8C32-EFFF9A85E558}" type="datetimeFigureOut">
              <a:rPr lang="en-GB" smtClean="0"/>
              <a:t>24/01/2018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591FC6-77CD-48A6-9001-0ACF161F0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D0A178-56AF-4A27-B2F5-144BD80FD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8F087-A3F0-459C-8966-115C01439B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1595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9E5C6-F3E1-4FDF-8E9C-DFF7CA1BD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CAD4BD-6E6A-4AFB-8932-D6D97D94D0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3D179D-DDFD-4C42-8234-960B6E7FDC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6A4844-01B0-4C4B-895B-CEE80E0F9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9227F-2701-4829-8C32-EFFF9A85E558}" type="datetimeFigureOut">
              <a:rPr lang="en-GB" smtClean="0"/>
              <a:t>24/01/2018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0B780E-58F7-42C2-A270-46D30DA21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0E822C-885A-4008-B935-5A035AC00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8F087-A3F0-459C-8966-115C01439B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8791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F8F72-8010-438C-90D8-833D4D16F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C8B491-208C-47FC-B4DB-386C6C7696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22720D-B3C9-4779-BE97-407CB67F29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3C26C6-620D-4146-817D-69A9B124CB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CD15F4-FC38-4074-BBBC-339E076AD4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101E2D-2929-4DF7-A8C7-C5D409E8B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9227F-2701-4829-8C32-EFFF9A85E558}" type="datetimeFigureOut">
              <a:rPr lang="en-GB" smtClean="0"/>
              <a:t>24/01/2018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2A7ECD-FEC0-4ED4-81FB-0A6FA335E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E0D2135-91D9-4F9C-9D7F-ED4ED8178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8F087-A3F0-459C-8966-115C01439B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4551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65364-F10D-440A-AE88-CC2780BBA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8684EF-1AC4-4EE1-A704-206229F62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9227F-2701-4829-8C32-EFFF9A85E558}" type="datetimeFigureOut">
              <a:rPr lang="en-GB" smtClean="0"/>
              <a:t>24/01/2018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BB3708-9228-4657-A2E5-BF2626145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9B3F5E-7C84-4871-8BDD-A7FB94650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8F087-A3F0-459C-8966-115C01439B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2978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128174-B4FE-4BD8-8947-67B1887DD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9227F-2701-4829-8C32-EFFF9A85E558}" type="datetimeFigureOut">
              <a:rPr lang="en-GB" smtClean="0"/>
              <a:t>24/01/2018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926C3B-E725-4E43-9D08-448F7C986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768CD5-9E6C-4F92-AA56-7F75572C6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8F087-A3F0-459C-8966-115C01439B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8966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3F5DE-D8FE-49AE-9D00-8F9E4D311F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E9A200-C627-41C8-BDC7-429796EEE7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F817F3-AD36-41E9-8E83-C2394D36C0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C6808D-1D64-46E1-B4F6-2904972A6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9227F-2701-4829-8C32-EFFF9A85E558}" type="datetimeFigureOut">
              <a:rPr lang="en-GB" smtClean="0"/>
              <a:t>24/01/2018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A95195-B7FB-4EC7-B94A-40382FD2A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779D06-9F98-41D1-84A9-4EB7BD5AF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8F087-A3F0-459C-8966-115C01439B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0109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20093-C3C6-4E04-86DE-D6593EE24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F2AF5D0-37E5-4E53-8179-8220EFF8F0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0DB524-302D-4FC4-B6F7-AF27D0AED7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C7D43D-2FEC-40C6-96A5-53B1FC339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9227F-2701-4829-8C32-EFFF9A85E558}" type="datetimeFigureOut">
              <a:rPr lang="en-GB" smtClean="0"/>
              <a:t>24/01/2018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50B0F4-BA35-4E39-945E-9A2C5A217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C2C00C-6C11-43F5-BA70-E009A6ADA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8F087-A3F0-459C-8966-115C01439B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0032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2D2A5EB-002F-4E30-B988-349124DED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F92973-DEF7-404A-8BC4-BEA12AD17F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9A4C78-C5DB-4288-B756-1EA292C4DB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99227F-2701-4829-8C32-EFFF9A85E558}" type="datetimeFigureOut">
              <a:rPr lang="en-GB" smtClean="0"/>
              <a:t>24/01/2018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23E7C4-6715-4D8D-B222-E1D2B0AAE3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44299C-9882-44B4-8815-75483D76EB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E8F087-A3F0-459C-8966-115C01439B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184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ECEE0CE-4F9D-4553-99A7-DD297813E338}"/>
              </a:ext>
            </a:extLst>
          </p:cNvPr>
          <p:cNvSpPr txBox="1"/>
          <p:nvPr/>
        </p:nvSpPr>
        <p:spPr>
          <a:xfrm>
            <a:off x="369115" y="1074509"/>
            <a:ext cx="5486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WELCOME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 THE </a:t>
            </a:r>
            <a:r>
              <a:rPr kumimoji="0" lang="en-GB" sz="6000" b="1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PROFESSOR ENGLISH </a:t>
            </a:r>
            <a:r>
              <a:rPr kumimoji="0" lang="en-GB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PROGRAMME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F4B7C58A-62B2-4457-92E4-42EABE2DD5A6}"/>
              </a:ext>
            </a:extLst>
          </p:cNvPr>
          <p:cNvSpPr/>
          <p:nvPr/>
        </p:nvSpPr>
        <p:spPr>
          <a:xfrm>
            <a:off x="6736359" y="1317072"/>
            <a:ext cx="4605556" cy="4379053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glow rad="1231900">
              <a:schemeClr val="accent4">
                <a:satMod val="175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ysClr val="windowText" lastClr="000000"/>
                </a:solidFill>
              </a:rPr>
              <a:t>WE EXPLAIN SOME OF THE </a:t>
            </a:r>
            <a:r>
              <a:rPr lang="en-GB" sz="4000" dirty="0">
                <a:ln w="19050"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effectLst>
                  <a:glow rad="609600">
                    <a:schemeClr val="bg1"/>
                  </a:glow>
                </a:effectLst>
              </a:rPr>
              <a:t>MOST CHALLENGING ASPECTS </a:t>
            </a:r>
          </a:p>
          <a:p>
            <a:pPr algn="ctr"/>
            <a:r>
              <a:rPr lang="en-GB" sz="3200" b="1" dirty="0">
                <a:solidFill>
                  <a:sysClr val="windowText" lastClr="000000"/>
                </a:solidFill>
              </a:rPr>
              <a:t>OF THE ENGLISH LANGUAGE</a:t>
            </a:r>
          </a:p>
        </p:txBody>
      </p:sp>
    </p:spTree>
    <p:extLst>
      <p:ext uri="{BB962C8B-B14F-4D97-AF65-F5344CB8AC3E}">
        <p14:creationId xmlns:p14="http://schemas.microsoft.com/office/powerpoint/2010/main" val="1021028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grpId="1" nodeType="clickEffect">
                                  <p:stCondLst>
                                    <p:cond delay="5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1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18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12</cp:revision>
  <dcterms:created xsi:type="dcterms:W3CDTF">2018-01-14T21:38:09Z</dcterms:created>
  <dcterms:modified xsi:type="dcterms:W3CDTF">2018-01-24T22:57:46Z</dcterms:modified>
</cp:coreProperties>
</file>