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9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4874B-F465-4FF5-8A0C-B9EB1878EB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47DA6C-5838-47A8-809B-9B37F0082E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CA813-0C58-412A-9BCD-50277BAFF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68E74-3A62-4701-BD60-2651EF650BB0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59809-0791-484D-A773-2C2FE238E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ED43D-36F8-4D44-9B80-0919B3A5B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4548-18FD-4FC4-BFBA-E19B35F58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10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F02D3-6B4F-4011-ACAC-731428691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21AD6E-7867-40F7-9AC7-AA056494E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A1BD24-CAE1-4231-9E0A-C16F51319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68E74-3A62-4701-BD60-2651EF650BB0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A593F-6CFC-496D-947D-5567ACB9D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2FEA6-E1C1-47F5-BDC0-F9B90015D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4548-18FD-4FC4-BFBA-E19B35F58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681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3F5D9E-D322-4E25-93F8-392D25EEF3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DB60BE-22EC-474E-9157-907821228D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A7A9F-1D3C-46A6-BBCA-8975214B9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68E74-3A62-4701-BD60-2651EF650BB0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A878FB-D267-4803-A0DE-E83F21257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94F91-7498-4F9E-A93F-007DBC668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4548-18FD-4FC4-BFBA-E19B35F58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147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4713F-0EDE-42E3-866F-02095A795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051C-3F29-4D60-8D30-6ED2ED478C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704D8-DA48-41A3-8A55-3773C6917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68E74-3A62-4701-BD60-2651EF650BB0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5F75A-2552-48B3-98F9-9A5B61AD2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72869-CC50-49E2-A859-C3E5BAC9A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4548-18FD-4FC4-BFBA-E19B35F58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52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CFE9B-962B-46F5-874F-FC5E96B9F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55DA9-FA39-4C90-BA29-EF9B6D38E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CAAA5-B334-4024-9F82-1078D1C27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68E74-3A62-4701-BD60-2651EF650BB0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C77F4-6F6D-48AD-A383-5A85EA296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AF137-C1E3-4C24-995A-472A79C2E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4548-18FD-4FC4-BFBA-E19B35F58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400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CC7F4-E6B5-4A67-8985-DF1978808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EB169-EB5E-4DCF-8CB6-D87101D9BC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64603E-7EAF-4ED1-BD57-F08A3A270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FDC42F-4646-4139-A01F-FA2428DFF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68E74-3A62-4701-BD60-2651EF650BB0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A839B3-61D1-43F8-B14B-5C0A0B054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47C5F0-2C94-4253-88E2-5A479D622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4548-18FD-4FC4-BFBA-E19B35F58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6539C-33D9-4A00-8A0C-8C62D75B6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625A1A-13A1-474E-848A-47468E6D4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C2BEBF-B6FE-4199-B7A9-FBD05F5344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D2CA3C-075A-499F-A031-4AD19A9D29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A8E33E-2092-4123-B4B1-BE6D1D6F34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1C13EE-82BB-4570-9CC9-D4388F2C6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68E74-3A62-4701-BD60-2651EF650BB0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471F14-9638-45D1-99C4-FC9743FBE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C399B1-879E-427D-B0E0-1C492BEA7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4548-18FD-4FC4-BFBA-E19B35F58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488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4F7F0-A705-4163-963E-1B82F5B10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FDBDF4-F3C5-4F94-BEED-CF7751DC8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68E74-3A62-4701-BD60-2651EF650BB0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5FBE31-094E-4796-81BE-C557DCF6E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A4CD44-6637-4510-B46D-BA178C3BC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4548-18FD-4FC4-BFBA-E19B35F58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192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AA217E-9252-4375-8430-9BFDE7924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68E74-3A62-4701-BD60-2651EF650BB0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58140E-5FC4-4687-8D84-3CA3B9BB6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7FBFBB-F03C-4099-97C3-BCA578DEA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4548-18FD-4FC4-BFBA-E19B35F58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17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CA18D-CEDB-4351-B546-0EF19287D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10B71-5560-484D-8FED-1DC5B91FD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68AC19-FF4C-4E1E-8C51-C78A580D3B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48B41A-2464-49AB-B57D-0B0BD4453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68E74-3A62-4701-BD60-2651EF650BB0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6090AE-E812-4300-9625-334C3D631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97290E-7B04-4DD3-B906-60143EB8D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4548-18FD-4FC4-BFBA-E19B35F58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236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E6334-1447-4E93-88FD-A3AC9F841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3302A2-F41F-4D6E-BA4B-1577538265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C48CFE-05DC-45C3-A6D4-C897EAF57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98C2B-5092-4098-9D73-173A66CDB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68E74-3A62-4701-BD60-2651EF650BB0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B0A9E2-B57E-4190-BBCC-99BC6E76A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365625-ED59-45F3-99B3-5A1DBFD8E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44548-18FD-4FC4-BFBA-E19B35F58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18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EBB8A1-5288-4F8B-8B47-A339591D0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0D7D3-61D8-4858-ACF2-41FB5A3334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79FB7-FCF8-424C-92F2-CF2E51D03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68E74-3A62-4701-BD60-2651EF650BB0}" type="datetimeFigureOut">
              <a:rPr lang="en-GB" smtClean="0"/>
              <a:t>12/05/2020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26DF5-BF09-4B48-B7EC-108ACAD0F6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3C582-E0FC-4E67-9436-E4B445B8F9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44548-18FD-4FC4-BFBA-E19B35F58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3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188B818-0310-4697-AF08-4E1C54C4C274}"/>
              </a:ext>
            </a:extLst>
          </p:cNvPr>
          <p:cNvSpPr/>
          <p:nvPr/>
        </p:nvSpPr>
        <p:spPr>
          <a:xfrm>
            <a:off x="2502090" y="211320"/>
            <a:ext cx="8337756" cy="2389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300" normalizeH="0" baseline="0" noProof="0" dirty="0">
                <a:ln w="5715" cap="flat" cmpd="sng" algn="ctr">
                  <a:solidFill>
                    <a:prstClr val="black"/>
                  </a:solidFill>
                  <a:prstDash val="solid"/>
                  <a:miter lim="0"/>
                </a:ln>
                <a:solidFill>
                  <a:srgbClr val="FF0000"/>
                </a:solidFill>
                <a:effectLst>
                  <a:glow rad="45504">
                    <a:srgbClr val="4472C4">
                      <a:satMod val="220000"/>
                      <a:alpha val="35000"/>
                    </a:srgbClr>
                  </a:glo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PHRASAL VERBS</a:t>
            </a: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300" normalizeH="0" baseline="0" noProof="0" dirty="0">
                <a:ln w="5715" cap="flat" cmpd="sng" algn="ctr">
                  <a:solidFill>
                    <a:prstClr val="black"/>
                  </a:solidFill>
                  <a:prstDash val="solid"/>
                  <a:miter lim="0"/>
                </a:ln>
                <a:solidFill>
                  <a:srgbClr val="FF0000"/>
                </a:solidFill>
                <a:effectLst>
                  <a:glow rad="45504">
                    <a:srgbClr val="4472C4">
                      <a:satMod val="220000"/>
                      <a:alpha val="35000"/>
                    </a:srgbClr>
                  </a:glo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HERE ARE SOME EQUIVALENTS</a:t>
            </a:r>
            <a:endParaRPr kumimoji="0" lang="en-GB" sz="3200" b="0" i="0" u="none" strike="noStrike" kern="1200" cap="none" spc="0" normalizeH="0" baseline="0" noProof="0" dirty="0">
              <a:ln w="5715" cap="flat" cmpd="sng" algn="ctr">
                <a:solidFill>
                  <a:prstClr val="black"/>
                </a:solidFill>
                <a:prstDash val="solid"/>
                <a:miter lim="0"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7AE90CA6-386A-4790-B5FC-66907D9BFD52}"/>
              </a:ext>
            </a:extLst>
          </p:cNvPr>
          <p:cNvSpPr/>
          <p:nvPr/>
        </p:nvSpPr>
        <p:spPr>
          <a:xfrm>
            <a:off x="7101670" y="2477799"/>
            <a:ext cx="1994090" cy="1779638"/>
          </a:xfrm>
          <a:prstGeom prst="wedgeEllipseCallout">
            <a:avLst>
              <a:gd name="adj1" fmla="val -12959"/>
              <a:gd name="adj2" fmla="val -667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CHECK THIS WORD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59D57F-B7D0-4088-A60D-3AB851578B39}"/>
              </a:ext>
            </a:extLst>
          </p:cNvPr>
          <p:cNvSpPr/>
          <p:nvPr/>
        </p:nvSpPr>
        <p:spPr>
          <a:xfrm>
            <a:off x="1725640" y="2466609"/>
            <a:ext cx="14285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 UP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8B7B43-C36B-46CA-9C9E-AAFC99467647}"/>
              </a:ext>
            </a:extLst>
          </p:cNvPr>
          <p:cNvSpPr/>
          <p:nvPr/>
        </p:nvSpPr>
        <p:spPr>
          <a:xfrm>
            <a:off x="1893955" y="3016764"/>
            <a:ext cx="12987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 UP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EC14851-0B0E-4753-892D-FED9B332C9EE}"/>
              </a:ext>
            </a:extLst>
          </p:cNvPr>
          <p:cNvSpPr/>
          <p:nvPr/>
        </p:nvSpPr>
        <p:spPr>
          <a:xfrm>
            <a:off x="1609358" y="3533027"/>
            <a:ext cx="1980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PUT AWAY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A0352D-960E-45CB-A455-5C5217031DAF}"/>
              </a:ext>
            </a:extLst>
          </p:cNvPr>
          <p:cNvSpPr/>
          <p:nvPr/>
        </p:nvSpPr>
        <p:spPr>
          <a:xfrm>
            <a:off x="3021669" y="4176278"/>
            <a:ext cx="20401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 ALONG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E57E89-FA7F-4A53-80B3-993509258F0C}"/>
              </a:ext>
            </a:extLst>
          </p:cNvPr>
          <p:cNvSpPr/>
          <p:nvPr/>
        </p:nvSpPr>
        <p:spPr>
          <a:xfrm>
            <a:off x="2502090" y="4750356"/>
            <a:ext cx="27338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HAVE AGAINST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C70C4D-F84A-47F6-A996-E101102610ED}"/>
              </a:ext>
            </a:extLst>
          </p:cNvPr>
          <p:cNvSpPr/>
          <p:nvPr/>
        </p:nvSpPr>
        <p:spPr>
          <a:xfrm>
            <a:off x="3278107" y="5289385"/>
            <a:ext cx="17956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MAKE UP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C53FDDF-12C9-4481-BC73-72333116DB9A}"/>
              </a:ext>
            </a:extLst>
          </p:cNvPr>
          <p:cNvSpPr/>
          <p:nvPr/>
        </p:nvSpPr>
        <p:spPr>
          <a:xfrm>
            <a:off x="5026584" y="5901638"/>
            <a:ext cx="28522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COME UP WITH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521B428-7F30-4B50-A811-985565CB88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5244" y="2492463"/>
            <a:ext cx="829128" cy="52430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52A8B4F-E593-4D64-8320-0BE4EC431875}"/>
              </a:ext>
            </a:extLst>
          </p:cNvPr>
          <p:cNvSpPr txBox="1"/>
          <p:nvPr/>
        </p:nvSpPr>
        <p:spPr>
          <a:xfrm>
            <a:off x="4586276" y="2495015"/>
            <a:ext cx="5573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WAKE UP AND LEAVE YOUR BED!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4562F8B-8F41-4537-879C-991B5893EE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5911" y="3574164"/>
            <a:ext cx="829128" cy="5243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5693B1F-8E5E-47EF-9668-76FAB08109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774" y="4178960"/>
            <a:ext cx="829128" cy="52430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00BC4FF-C670-4771-9A83-6A32550E5B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3754" y="4774077"/>
            <a:ext cx="829128" cy="52430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593D42D-F6BC-41DA-BEF9-218A09BBA2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7410" y="5328614"/>
            <a:ext cx="829128" cy="52430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4F09E18-64B2-4D09-A63B-8D9A502691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8840" y="5942897"/>
            <a:ext cx="829128" cy="52430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DA5736F-7CD0-412F-B5AA-172ACBF9EE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207" y="3034581"/>
            <a:ext cx="829128" cy="52430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8B89601-1156-4D4A-AF92-789BEE84327A}"/>
              </a:ext>
            </a:extLst>
          </p:cNvPr>
          <p:cNvSpPr txBox="1"/>
          <p:nvPr/>
        </p:nvSpPr>
        <p:spPr>
          <a:xfrm>
            <a:off x="4534372" y="3035325"/>
            <a:ext cx="2156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RENOVATE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7F234C4-1278-499A-A99D-4087CE123ECB}"/>
              </a:ext>
            </a:extLst>
          </p:cNvPr>
          <p:cNvSpPr txBox="1"/>
          <p:nvPr/>
        </p:nvSpPr>
        <p:spPr>
          <a:xfrm>
            <a:off x="4645039" y="3566186"/>
            <a:ext cx="5573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STORE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EE15C41-6AD1-4290-BB78-98ED47EFAD1A}"/>
              </a:ext>
            </a:extLst>
          </p:cNvPr>
          <p:cNvSpPr txBox="1"/>
          <p:nvPr/>
        </p:nvSpPr>
        <p:spPr>
          <a:xfrm>
            <a:off x="6061485" y="4176278"/>
            <a:ext cx="1742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AGREE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EA255AB-F630-4F7A-B05F-B9F09BC8607E}"/>
              </a:ext>
            </a:extLst>
          </p:cNvPr>
          <p:cNvSpPr txBox="1"/>
          <p:nvPr/>
        </p:nvSpPr>
        <p:spPr>
          <a:xfrm>
            <a:off x="6025937" y="4781377"/>
            <a:ext cx="162317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DISAGREE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02ADF3-9D17-4369-8B38-7CBA4076707D}"/>
              </a:ext>
            </a:extLst>
          </p:cNvPr>
          <p:cNvSpPr txBox="1"/>
          <p:nvPr/>
        </p:nvSpPr>
        <p:spPr>
          <a:xfrm>
            <a:off x="6048001" y="5320162"/>
            <a:ext cx="22124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COMPENSATE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9CE81E7-9060-4894-8FC8-47C5FCE16E40}"/>
              </a:ext>
            </a:extLst>
          </p:cNvPr>
          <p:cNvSpPr txBox="1"/>
          <p:nvPr/>
        </p:nvSpPr>
        <p:spPr>
          <a:xfrm>
            <a:off x="8707968" y="5942897"/>
            <a:ext cx="2850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CREATE A PLAN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1B081EB-FA5D-4A75-8126-80C99623E1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42847">
            <a:off x="6138786" y="2960773"/>
            <a:ext cx="3512276" cy="247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415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nodeType="click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xit" presetSubtype="0" fill="hold" nodeType="click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grpId="0" nodeType="click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0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2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0" presetClass="exit" presetSubtype="0" fill="hold" grpId="1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0" presetClass="exit" presetSubtype="0" fill="hold" nodeType="withEffect">
                                  <p:stCondLst>
                                    <p:cond delay="1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animBg="1"/>
      <p:bldP spid="6" grpId="1" animBg="1"/>
      <p:bldP spid="6" grpId="2" animBg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5" grpId="0"/>
      <p:bldP spid="15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41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13</cp:revision>
  <dcterms:created xsi:type="dcterms:W3CDTF">2020-05-12T10:30:06Z</dcterms:created>
  <dcterms:modified xsi:type="dcterms:W3CDTF">2020-05-12T16:11:37Z</dcterms:modified>
</cp:coreProperties>
</file>