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59F5-AE8A-48E8-B5C4-F557FF54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0C462-4748-4EA4-B23D-A3A1E8F2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E1CDF-A47D-4A28-A5B4-713562FD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10DC-110B-4D6E-9D7E-E4E66A74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752EE-1EB6-48B2-8569-E7F153F3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5A9E-9B8E-4CE1-B878-9A44F8D8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1BAE8-359C-4114-B386-7C1CA2D3C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35FF2-3EB3-451F-BA10-D375A12E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38FB3-A81C-4A92-A600-163B3BE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5AEE0-92BB-4526-98FD-DE3F7D3B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5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153AF-C243-4247-8FE6-04755A3CC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0B75-4411-4EC2-A3F2-F0009435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D9D3-3DF6-490A-8526-F4E4AC5F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A2CC-478F-4706-81D6-47A0C549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A4482-C143-4875-936F-810B94DE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BA81-3DBB-4063-91F8-F857F090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310F-8FCB-41A0-B774-1CCE2884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DBEE-6746-461E-954D-43F0A51C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48EFC-8295-4BC5-915B-CB0678CE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0588-1680-42A1-867E-25C84C2F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1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4CB0-755F-4041-B8BB-8947F7C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50248-EA24-4403-BF60-948B2E2B0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273-7423-4D8A-86C4-E0E809C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B27A8-2F82-4C94-B059-041C3662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5AF0-3284-4C53-8EA3-E809B8D9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6415-C91F-406A-945D-1EEB707B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F6DD-2ACE-47F9-90C6-90A08D8F6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DF736-D629-4D6C-8FAC-4653EEF21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6AB2C-CDEB-4467-BD2C-DBC56368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06A6E-0C3B-4655-8704-72C3B102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CA41B-300A-4ACA-AD16-5C8651B6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AE5B-96B4-4F0B-852A-44100784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A970F-005E-415C-8703-6CA7ED5D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912A5-975A-4262-B933-F2D07DCF3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780A7-85AF-4EF9-AD1B-E7E9A4FA1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5F239-588E-4F13-B981-63CA7E65C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9E56-94A7-4D49-B072-5664C0E8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1781D-9BAB-450E-874C-5B372FBB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AD168-E0DD-4DEF-9182-D24430CF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6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61A2-A84D-4E8E-A935-FE6FE81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50F1F-62FE-4E4D-AC6B-AE51913E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68CF2-ED8D-4C9E-A81E-2A8EBCB2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B051C-1512-43B2-8346-1FA08A96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7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5E7E-65F9-4C61-9D6D-6543832A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87486-3AD3-46A9-8FBE-0899C2F6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ADC72-AEB6-4716-822E-3C72A7C1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7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F416-9307-400D-BD62-F25FD28E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F81A6-12F4-4420-AA49-D12E9450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3FB73-A1E4-41E4-887F-DBD62C3D7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C9D00-0C57-4D19-B42E-D42FFF15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A764B-5B4F-47F5-9EB7-C022ADE0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75A88-EFA9-4425-A216-06BD2D9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2D9D-4B8B-4C1B-8180-62EA9925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D074F-7DCC-495B-B018-495664F5A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B0140-57DD-470C-A0C4-5137816F2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9809-4CCC-42AA-A9D5-36CF8189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1DA6-A8DA-46DC-8197-97B124BA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B0593-06A8-4CC0-8F9E-E86BCEF4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BADB8-7D31-48BB-BCC2-5E9AB423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9A92B-B48A-4AA5-AC9D-A0373A73E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AFE9-FF78-41FC-A6FC-F8398F7FD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0BE0-F890-4408-A25F-476056F9A2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2DDD0-3538-4FC5-A46E-C657C4CC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BD76-7BD4-49C9-87B0-8D7AE0DB7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36B6-CE28-4C66-B5E7-9A292476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3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garblog.wordpress.com/2014/04/10/elgar-book-reviews-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6F1B37-1707-40FA-86FE-C5598F10DD31}"/>
              </a:ext>
            </a:extLst>
          </p:cNvPr>
          <p:cNvSpPr txBox="1"/>
          <p:nvPr/>
        </p:nvSpPr>
        <p:spPr>
          <a:xfrm>
            <a:off x="2249648" y="135214"/>
            <a:ext cx="769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PROFESSOR ENGLISH HELP DESK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0ABB0-C7A7-4A9F-8A3C-171E7081B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7" t="-1" r="37235" b="48870"/>
          <a:stretch/>
        </p:blipFill>
        <p:spPr>
          <a:xfrm>
            <a:off x="5087351" y="873878"/>
            <a:ext cx="2017296" cy="707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E84489-A41D-4557-8709-947668933B1F}"/>
              </a:ext>
            </a:extLst>
          </p:cNvPr>
          <p:cNvSpPr txBox="1"/>
          <p:nvPr/>
        </p:nvSpPr>
        <p:spPr>
          <a:xfrm>
            <a:off x="2742867" y="3199967"/>
            <a:ext cx="670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FREE RESOURCES TO HELP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483EF-3E08-42F6-B437-3995391E2C99}"/>
              </a:ext>
            </a:extLst>
          </p:cNvPr>
          <p:cNvSpPr txBox="1"/>
          <p:nvPr/>
        </p:nvSpPr>
        <p:spPr>
          <a:xfrm>
            <a:off x="588290" y="4350486"/>
            <a:ext cx="192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OF ENGLISH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3C846-1857-48D8-8F60-B4733EEE926E}"/>
              </a:ext>
            </a:extLst>
          </p:cNvPr>
          <p:cNvSpPr txBox="1"/>
          <p:nvPr/>
        </p:nvSpPr>
        <p:spPr>
          <a:xfrm>
            <a:off x="591089" y="3970030"/>
            <a:ext cx="133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GRAMMAR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9417-32C5-4293-8663-39D7F31F37D9}"/>
              </a:ext>
            </a:extLst>
          </p:cNvPr>
          <p:cNvSpPr txBox="1"/>
          <p:nvPr/>
        </p:nvSpPr>
        <p:spPr>
          <a:xfrm>
            <a:off x="588290" y="4748370"/>
            <a:ext cx="190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COMPREHENSION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3B84F-5721-43BF-87FF-689512ADA8F1}"/>
              </a:ext>
            </a:extLst>
          </p:cNvPr>
          <p:cNvSpPr txBox="1"/>
          <p:nvPr/>
        </p:nvSpPr>
        <p:spPr>
          <a:xfrm>
            <a:off x="588290" y="5130580"/>
            <a:ext cx="215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SOUNDS OF SPEECH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E338A-C593-4804-8EA6-3637EE4DEDAB}"/>
              </a:ext>
            </a:extLst>
          </p:cNvPr>
          <p:cNvSpPr txBox="1"/>
          <p:nvPr/>
        </p:nvSpPr>
        <p:spPr>
          <a:xfrm>
            <a:off x="588290" y="5511771"/>
            <a:ext cx="133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PHRASES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907613-DDF7-4DFB-9881-82C15C0FFF06}"/>
              </a:ext>
            </a:extLst>
          </p:cNvPr>
          <p:cNvSpPr txBox="1"/>
          <p:nvPr/>
        </p:nvSpPr>
        <p:spPr>
          <a:xfrm>
            <a:off x="588287" y="5881103"/>
            <a:ext cx="157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DICTIONARY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3CCDE-DFE4-45F5-9A7B-01220B284172}"/>
              </a:ext>
            </a:extLst>
          </p:cNvPr>
          <p:cNvSpPr txBox="1"/>
          <p:nvPr/>
        </p:nvSpPr>
        <p:spPr>
          <a:xfrm>
            <a:off x="588290" y="6261559"/>
            <a:ext cx="133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CONTACT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B648B9-CB15-4825-87FB-45D3A7F2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52" y="1895405"/>
            <a:ext cx="2017295" cy="1344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F1094-9645-453B-84A0-BB706FCFF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91" y="2274645"/>
            <a:ext cx="1222064" cy="822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EFDF05-68A6-4DD1-B6C7-D63103223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7" t="53639" r="6078" b="14248"/>
          <a:stretch/>
        </p:blipFill>
        <p:spPr>
          <a:xfrm>
            <a:off x="3611294" y="1572893"/>
            <a:ext cx="4969412" cy="4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4F774872-EE8D-45BE-8D14-09A94A1D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5023" y="2542575"/>
            <a:ext cx="3076111" cy="20499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A435B19F-6F17-40E7-A0C1-7954CA6E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802460" y="2542575"/>
            <a:ext cx="2723478" cy="20499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A9D15C-7634-40F0-A2CE-F24FE4558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10" r="20968" b="15872"/>
          <a:stretch/>
        </p:blipFill>
        <p:spPr>
          <a:xfrm>
            <a:off x="5016617" y="1198704"/>
            <a:ext cx="1921079" cy="14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A2FC05-8CEF-4D09-B109-D86A2B28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75" y="1103714"/>
            <a:ext cx="2129049" cy="125843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0C62A0-BF85-4FB8-B07A-3C6522761D3D}"/>
              </a:ext>
            </a:extLst>
          </p:cNvPr>
          <p:cNvSpPr/>
          <p:nvPr/>
        </p:nvSpPr>
        <p:spPr>
          <a:xfrm>
            <a:off x="3584300" y="3169936"/>
            <a:ext cx="2159000" cy="14001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92EE63-A7A3-4F82-A220-8B5E28426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51" y="3428999"/>
            <a:ext cx="704296" cy="4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ED1D9-0F3D-4843-8FC5-A3602ABA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25" y="2694368"/>
            <a:ext cx="2194750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9</cp:revision>
  <dcterms:created xsi:type="dcterms:W3CDTF">2018-01-21T23:50:03Z</dcterms:created>
  <dcterms:modified xsi:type="dcterms:W3CDTF">2018-01-23T14:23:03Z</dcterms:modified>
</cp:coreProperties>
</file>