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C6EE-2A17-4D62-BD71-BFCFAB6DD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175A34-58A3-499F-8132-044787ADE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FBA4F-5FAB-4A96-8275-BE9909875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EEE8E-62A7-4F6F-86E4-D32A1381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99DE6-F5E5-4CD1-9790-4B215306F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0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2CDF1-467E-4F85-B736-52F84550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3678A-E079-460E-AAAB-B46919DB7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B7C06-3B11-4A88-A856-DFA47BC5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7EE20-A005-4104-80AA-A9AF9B73F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0BCD-BB53-4F18-AA8C-D2D25384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313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3FAD50-63BB-4CC8-AA0D-90915CC36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F4AC4-8EFD-43BD-8BB0-600720674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6DEBE-B0F8-4F34-B297-70C14BD2B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47192-DB41-4E87-A32F-7C43104B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66305-3AC9-4994-B0F1-86AE6AEE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96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DEE24-F074-4014-AAAC-5BF24C0EA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6A569-260B-4EE8-B68A-99C8F8897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10D53-35F2-492B-92B8-BC5FDC78F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15F59-441E-4898-82B4-DCF99F893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A9DA2-BF0E-451C-A33D-77EA0E5F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56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40159-A892-4B74-A50D-E3A57F32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EBD56-E81E-4BB3-BC0D-7CA3BD11E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96671-1B0F-4B5C-B5BE-EAF86738C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E7D6E-98E0-4765-B94A-2CAB8925A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2D7D5-DDAC-4281-86CC-6A66CEA9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77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1CB5E-37EE-4852-BC89-5C19D5532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F1CAB-1345-41B5-9176-F3BE29E655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020FC-36E5-4412-A8A2-31FEDE909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A647F-75B7-40FC-A154-8643A38D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16A5C-C665-47AE-BDA3-C9B7A075D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655FA-7750-45C5-A4B8-7AA7F8A3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24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7F240-5BFE-498F-BACC-ED11D7F23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C775C-BE21-4D6B-B719-775356FA9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78D042-75E1-408A-9E77-595881DD1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E90412-5485-4EED-A819-6AA8E2C3A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59620D-23B6-4DF2-9FE4-15DCDE18BC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549F23-6309-4915-9BED-AE0E10912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93B403-E42F-4281-ACB6-CC605ECB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DE6A19-9942-4FE4-B8C6-C017D35B9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90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3D4C7-9CE6-4A17-956C-3CD0EC238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3D8C0C-C978-4BA8-86C4-7BAA72349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6E03E-BC34-40D2-81C0-82E85B0F6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DCA06-E4A9-4550-A5C0-35B0DE8E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02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D8997D-A2FE-4ED0-B6AE-E16DD25BE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99010E-68E5-4F61-84CD-B250DE283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57445-7479-4525-93B2-55B017B12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46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3C49D-AC3C-4E45-BECD-02585234E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3B247-142C-4198-B6ED-6FEA899E5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3610E-DEEE-4DB1-948C-F1845D157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AD155-50AF-467D-9CB2-3F485EC70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D915F-AD4F-4EBE-8638-BD33CCDF9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0F555-21BA-4750-B9BC-0E8556F8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732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ACF6-199F-4C15-9E04-0DFCB0B1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EE9281-E856-417B-B492-434AB657A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3D213-96F6-4BA4-A7A5-9AA8E12B4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65EF2-6456-4C81-8499-33F01C84F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AB17C1-025F-4BB9-B171-4E7762A8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94F28-2B53-421C-A071-36DCB12A8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23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25EF0B-FA4A-432D-BEC0-FC7F7B23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11F88-D287-4595-82B4-3DDEAD999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7C425-192A-497E-9C05-5B35ADA0F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5B307-73E7-409B-9CBD-40C203DA15D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DB8E0-8F37-45E4-AB6E-78913347A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28639-15F2-4531-84D4-59B83E709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4BC06-3B38-4A11-8CC9-2EDBE7D9CB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3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EA614C-1153-4E6F-B4D1-0BA3258D8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61368" y="2167018"/>
            <a:ext cx="8669263" cy="252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1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14BB739-9147-467E-89C1-214209F87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534" y="554239"/>
            <a:ext cx="2284421" cy="84501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0763FE-FA02-474E-96C9-F3305D9692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6994" y="3649062"/>
            <a:ext cx="3238011" cy="94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7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4358AB-0EE5-4C96-9D57-88890B063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5186" y="2865020"/>
            <a:ext cx="5358283" cy="138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458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F285E0-616A-4787-BBB6-89DAC2778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6930" y="3053791"/>
            <a:ext cx="3918140" cy="101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607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2018-05-15T18:46:36Z</dcterms:created>
  <dcterms:modified xsi:type="dcterms:W3CDTF">2023-05-12T00:38:02Z</dcterms:modified>
</cp:coreProperties>
</file>