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326" r:id="rId3"/>
    <p:sldId id="324" r:id="rId4"/>
    <p:sldId id="325" r:id="rId5"/>
    <p:sldId id="327" r:id="rId6"/>
    <p:sldId id="32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3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74D27-739A-4CCC-B69D-1028EBC1D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642D3-7130-4DBD-B006-60B9DBCE3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327FF-B540-4D6B-A336-972F2BF8B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8052-0B67-43F1-BB88-C78527C1DEF9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9F591-5CA6-4C8A-A61D-355403C5C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03596-3D67-410C-9FD2-C30CF53B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B3AA-5816-4709-BA57-24513A710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92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406DF-F406-41B5-8137-89236BBC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237773-4A6C-40D0-BCEE-27CD1C037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07A33-402A-4301-B9BE-8B4B98329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8052-0B67-43F1-BB88-C78527C1DEF9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01A6B-2479-4BED-A67A-9D6D18C05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22128-613C-4728-BDA5-8D3EA39F1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B3AA-5816-4709-BA57-24513A710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3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D8A220-4C9B-4F01-B0C5-EBF233A940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DE47AD-6BB9-4393-B3DC-02C35872C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0F5ED-9007-4104-BA6A-C672DEEF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8052-0B67-43F1-BB88-C78527C1DEF9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D1B11-D5CD-45D0-8DE0-3494198C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7FAAE-0FFA-4729-9C75-2EF45673C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B3AA-5816-4709-BA57-24513A710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82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8AD47-879E-4728-967C-3180DECE1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59B6E-E0AB-45F0-A2BD-51F69C09C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7C2FA-ACC9-4539-8788-04E15DAE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8052-0B67-43F1-BB88-C78527C1DEF9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EA072-FC6A-4408-9115-88E38E226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62432-3D23-4CBA-A918-2FB64DFDF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B3AA-5816-4709-BA57-24513A710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39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97B82-EDCF-4D2B-BF9F-858B9407B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E983D-F7C1-488A-AF4B-7A0AECF1A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8C0C1-790A-4F74-9E9A-0485D679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8052-0B67-43F1-BB88-C78527C1DEF9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64B37-68CC-4B93-9AB7-36721566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01B52-C797-4C17-B8EF-74626214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B3AA-5816-4709-BA57-24513A710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59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BD5FD-743D-4F23-9E5F-E8A4646D9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4AB73-8929-493B-BF3A-DA2D24D0E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ECAFC4-1C79-4DE4-A657-F794E4FF6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9B4FCC-9326-4FC5-85BE-190F2093E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8052-0B67-43F1-BB88-C78527C1DEF9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DD817-E7BD-478A-AA8B-1E485376D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D6084-BB6A-4E65-BB57-B1E0F5273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B3AA-5816-4709-BA57-24513A710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76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44394-0673-45ED-BC3E-393F4817C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87006-6555-47D3-8BF6-CF86340C4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57EDD-729F-493D-A405-83204F23A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CD3A05-BE88-490A-9773-8C76AF270B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F574AC-0CB6-47F2-AC91-5CA20A7D6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514A8B-58E9-474A-A588-82CE3786D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8052-0B67-43F1-BB88-C78527C1DEF9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CF42A3-D605-48BB-9312-31494B90D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C8CE3A-18DE-4BC2-A816-91FBCCFDA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B3AA-5816-4709-BA57-24513A710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85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3EBA4-7288-4C5F-90B7-49B656468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4D3E6E-3ACA-401F-91A8-41E08D118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8052-0B67-43F1-BB88-C78527C1DEF9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CBA59-202D-4EC9-9A1C-5B3439B0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8DC9D-1899-4DAE-B1C4-97719424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B3AA-5816-4709-BA57-24513A710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15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093056-97DC-4E42-A955-78153B7DD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8052-0B67-43F1-BB88-C78527C1DEF9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C02D5-D514-47D3-9B2C-B20E8C11D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9A0AC-BF15-4D66-8220-49ED51AA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B3AA-5816-4709-BA57-24513A710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497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9D44C-6D15-4C3A-BDDF-D7362C46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A96A9-6DB2-45CD-9C26-82081688A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752BD-18D0-45A8-B474-333D49DBC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779EC8-9A37-40CB-8A65-B8851B3F3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8052-0B67-43F1-BB88-C78527C1DEF9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D4B0D-0D14-42B9-9E9D-2D91FB40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67B7F-7B6E-48FC-901D-43B1DE0F6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B3AA-5816-4709-BA57-24513A710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00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5156-6B39-4AAD-AE4C-98421C7A7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D9220E-7F79-4468-80E3-BB44A97183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12F59A-905A-4A50-8C8A-E561B208B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84E74-0342-447B-AE24-FC46C24F2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8052-0B67-43F1-BB88-C78527C1DEF9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3FF78-85D1-4538-AF27-FB86F66FC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9CD71-1CFF-470F-8563-AA34BFC61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B3AA-5816-4709-BA57-24513A710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2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55484C-5A58-4026-B55A-2E7DCC16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01AB2-EE54-4FF8-886B-DD3D5567E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1B921-3F11-4630-8E4A-598CEE34B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D8052-0B67-43F1-BB88-C78527C1DEF9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47E2B-E7D2-4423-BA79-56D9EA105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667CC-4AC7-4B7E-80E4-35B7A10A4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7B3AA-5816-4709-BA57-24513A710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83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5B239ED-5D66-42C0-A935-8BED0B49A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9683" y="1985427"/>
            <a:ext cx="4648342" cy="250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73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7E74A3-9839-480C-9668-53AA376F1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524" y="2627987"/>
            <a:ext cx="4768659" cy="18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6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FE6445-A7F1-4056-A62D-6680BCAB9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100" y="1883083"/>
            <a:ext cx="4768659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37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D560D6-62A9-466B-B425-E42D0689F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364" y="1413651"/>
            <a:ext cx="4462411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6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 Equal 4">
            <a:extLst>
              <a:ext uri="{FF2B5EF4-FFF2-40B4-BE49-F238E27FC236}">
                <a16:creationId xmlns:a16="http://schemas.microsoft.com/office/drawing/2014/main" id="{DBA986AF-991D-4F5F-9D7D-383E7FE56CBB}"/>
              </a:ext>
            </a:extLst>
          </p:cNvPr>
          <p:cNvSpPr/>
          <p:nvPr/>
        </p:nvSpPr>
        <p:spPr>
          <a:xfrm>
            <a:off x="8961120" y="1534160"/>
            <a:ext cx="894080" cy="66040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" name="cask opening fast">
            <a:hlinkClick r:id="" action="ppaction://media"/>
            <a:extLst>
              <a:ext uri="{FF2B5EF4-FFF2-40B4-BE49-F238E27FC236}">
                <a16:creationId xmlns:a16="http://schemas.microsoft.com/office/drawing/2014/main" id="{910F92A1-4467-490A-BF87-C8F9F4532BA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43333" t="14963" r="16889" b="36296"/>
          <a:stretch/>
        </p:blipFill>
        <p:spPr>
          <a:xfrm>
            <a:off x="5902960" y="923368"/>
            <a:ext cx="4876800" cy="448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2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2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 Equal 4">
            <a:extLst>
              <a:ext uri="{FF2B5EF4-FFF2-40B4-BE49-F238E27FC236}">
                <a16:creationId xmlns:a16="http://schemas.microsoft.com/office/drawing/2014/main" id="{DBA986AF-991D-4F5F-9D7D-383E7FE56CBB}"/>
              </a:ext>
            </a:extLst>
          </p:cNvPr>
          <p:cNvSpPr/>
          <p:nvPr/>
        </p:nvSpPr>
        <p:spPr>
          <a:xfrm>
            <a:off x="10718800" y="478116"/>
            <a:ext cx="894080" cy="660400"/>
          </a:xfrm>
          <a:prstGeom prst="mathNotEqua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" name="cask opening fast">
            <a:hlinkClick r:id="" action="ppaction://media"/>
            <a:extLst>
              <a:ext uri="{FF2B5EF4-FFF2-40B4-BE49-F238E27FC236}">
                <a16:creationId xmlns:a16="http://schemas.microsoft.com/office/drawing/2014/main" id="{910F92A1-4467-490A-BF87-C8F9F4532BA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43333" t="14963" r="16889" b="36296"/>
          <a:stretch/>
        </p:blipFill>
        <p:spPr>
          <a:xfrm>
            <a:off x="6207760" y="879436"/>
            <a:ext cx="4876800" cy="448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25889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2</cp:revision>
  <dcterms:created xsi:type="dcterms:W3CDTF">2021-02-25T00:41:27Z</dcterms:created>
  <dcterms:modified xsi:type="dcterms:W3CDTF">2021-02-26T23:36:05Z</dcterms:modified>
</cp:coreProperties>
</file>