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30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DA74C-2D04-46F1-84E0-A1472C99F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59FA92-3A77-415A-B39D-56FAE89230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EFC4D-B9DD-49E6-8D90-7DA279AE2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4560D-CA4F-4F08-8D24-57C56612E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4BA72-89A3-4AA9-8FC8-02289883D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6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0FEF4-4518-422E-B2B8-7C39D24D1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9C0557-01A4-4B12-B0DD-A25B4CF703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EBB10-65A2-49A1-8C26-D9E5EE152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B5357-123A-49FD-9A4B-F37FBB57B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20A2C-EE37-4957-8D63-59845C92B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69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C0607D-C90F-47F6-BC94-EFFFACEF5E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4D299A-CF35-4315-AE32-63E4F17FC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C819-4117-48C5-87E3-9BADD3E56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1DE23-8E94-4DD2-9532-F3147EB3C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76C2D-2663-4B51-86CC-F697C732D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96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64B3C-95CE-4C22-ABD1-0140E617F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60DF5-DB3D-42BF-A946-D258CA09F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23529-2342-477E-AFB2-6530A609F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45EAC-40FA-4A0F-BFB2-F53C33CA8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EB25-FB65-4EB8-8387-CDA4F4545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15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1DBAB-6BD7-43FC-958A-BF1420BE8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F7CAA-2ED5-489F-B544-4FB9CBE09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8A1D5-C179-4121-ADF4-59E275BD6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6CACF-7CB1-44EF-AB19-47A662E7B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3B3F8-1E01-4B8D-8BB2-86C791029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110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304FF-B66E-4377-AA84-1510E9CA6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68388-0BFA-445E-8A60-CD55299C4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FA7D7-95B4-440B-A897-79398BDE9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97230F-23BE-4496-AF51-2E7AEB881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64F626-4043-4770-83EF-6EB88ABBC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66DBA0-E6D8-44E6-94F1-343BC9BE2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09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6C691-A3FE-47CD-BFCA-1E5AD0DC3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B04E9A-1185-406E-B4DE-386422C49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8419AD-B65F-4CE4-878F-B72CA94E0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D12F9F-0039-40CB-85D9-838C2D4B5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6007D8-667D-441E-A0A2-A866865154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AF18B5-6142-47A3-BAD7-CF7C3DB7F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1AD202-21FC-4EF1-AC0F-C7E79AC27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51DEBE-30D3-48C8-8091-631DE2EB7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11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A87F8-10D5-43FB-87B4-413F8639C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8C5C84-16D4-4435-BFA4-9EFC919B2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54BA1A-8CED-45BE-809C-6F98EC91F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EB0A4F-3AE5-4990-B460-830D7E13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73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F6657F-980E-462D-95CC-A857D54AE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9EA662-C1AB-4293-90FB-19CC270A0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5BE48E-16AA-46FA-998B-FB92ABDD5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36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CE52B-DC05-4F05-AD21-5F11FD6DF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AAE37-CC1C-4920-8E71-28D4D9059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9160DD-6A35-472B-BB7F-E325D00104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08952F-11C3-4D06-AC64-04BBDA95C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7FD90-29F6-4B37-8234-6A8DEDDEA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5CCDB-9DF9-488E-ABE5-63414A58C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92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B14E4-4F34-4B04-905E-A05F280D5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E546A2-F65D-483B-B84B-1144691A9F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5A7D0D-1735-4EC7-A180-D945F7421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CF281E-B78D-4661-B65A-433209EC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18ECFA-883E-4A16-8B40-A5DB5FF65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EF4ED-ED5E-444A-99D0-EBB0A3E82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481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A6312A-FC8A-4933-8BA4-1438EB966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D5A1D-1C94-4B6E-91F9-41B63BE23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4A25C-8866-47EC-BC78-2927778154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38AE5-1206-4139-9BC6-E4DF140AAAC5}" type="datetimeFigureOut">
              <a:rPr lang="en-GB" smtClean="0"/>
              <a:t>30/08/2020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1B065-2515-42A7-9830-BA848A5EE5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37DD2-AB0E-4598-9C8C-71861F7572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51FDC-26B2-4899-B28F-5835B1C60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63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879C-EB7E-4A98-B8B3-58E24794A1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5AF4A-81A5-47AC-913F-2306BB3B2E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174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5566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223CC9B-5FAB-4930-B582-9010923E85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b="7785"/>
          <a:stretch/>
        </p:blipFill>
        <p:spPr>
          <a:xfrm>
            <a:off x="2221044" y="1184588"/>
            <a:ext cx="6450142" cy="48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340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2020-08-30T15:05:07Z</dcterms:created>
  <dcterms:modified xsi:type="dcterms:W3CDTF">2020-08-30T15:05:07Z</dcterms:modified>
</cp:coreProperties>
</file>