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188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FAB5F-0A31-4B0B-A1B2-A49D639DC3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C7FE5E-6AEE-4AA8-86EB-A293C26992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1049B9-3077-4A44-8222-E977F5EAE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6DF3F-A89D-40E1-B4D1-307E7D9C54E4}" type="datetimeFigureOut">
              <a:rPr lang="en-GB" smtClean="0"/>
              <a:t>21/01/2018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FC4179-6DB6-45F8-B871-275F664B5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A068B-FE95-49A2-BF3F-9B0351FCE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0079-8E01-4791-B033-1BB0F1763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6935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9E4141-1892-4B93-87B4-0F8246B0C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19AF84-7F08-4913-90B0-31C20EB8B5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3AB9C3-D01E-4704-8D5B-859730AF1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6DF3F-A89D-40E1-B4D1-307E7D9C54E4}" type="datetimeFigureOut">
              <a:rPr lang="en-GB" smtClean="0"/>
              <a:t>21/01/2018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A4646A-4991-4914-B181-65EB386A0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CF019B-F709-43C6-A732-34F9E068B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0079-8E01-4791-B033-1BB0F1763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6508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5C1FB1-A02B-48F8-8F18-62D6CE78D8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9E7F81-FA2D-4A6B-935C-A141732053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F3E398-B89A-4ADB-9655-2F3CDC6DB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6DF3F-A89D-40E1-B4D1-307E7D9C54E4}" type="datetimeFigureOut">
              <a:rPr lang="en-GB" smtClean="0"/>
              <a:t>21/01/2018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43C925-28DB-4B61-A9C2-BC22768A3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3BC5A7-423F-45CE-80BA-D0F1CA027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0079-8E01-4791-B033-1BB0F1763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1016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E25E7-C129-468B-BE5F-8296857E3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3673E4-7C89-41C7-8E64-2BDBE4C11E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AE2742-8D1C-497A-8991-0C53CF859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6DF3F-A89D-40E1-B4D1-307E7D9C54E4}" type="datetimeFigureOut">
              <a:rPr lang="en-GB" smtClean="0"/>
              <a:t>21/01/2018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D43D43-A17A-47C4-A94F-3317F3B29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C0955E-5112-4EB4-B996-FA11D7065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0079-8E01-4791-B033-1BB0F1763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8139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D2CCC-FEB3-419F-A693-2D96A0F6A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42C2B3-ACDB-45A3-B664-8C82F84666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E8DB25-F042-468C-AE1E-627D3E9ED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6DF3F-A89D-40E1-B4D1-307E7D9C54E4}" type="datetimeFigureOut">
              <a:rPr lang="en-GB" smtClean="0"/>
              <a:t>21/01/2018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EA8F8B-F97A-4980-80E3-00B34681D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261CCC-3E8D-40AE-AE03-E6A9F68DB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0079-8E01-4791-B033-1BB0F1763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9786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07A96-EDB0-4FB3-8FD2-DF712EC66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05DD17-2353-408B-B486-835C617488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6AFA4D-AF4A-4787-9247-FEFBC74E34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9759DC-6BD6-4866-9D1D-BA3CEF04C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6DF3F-A89D-40E1-B4D1-307E7D9C54E4}" type="datetimeFigureOut">
              <a:rPr lang="en-GB" smtClean="0"/>
              <a:t>21/01/2018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476EF0-2E86-410A-BD36-2ACF376AF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9307AB-2A83-4210-AF73-8C1EA4207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0079-8E01-4791-B033-1BB0F1763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9832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B632A-EAE6-4F8B-9B56-A4E44E4AB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F24AE3-3A93-46E0-B0B9-2A1522B70B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DEE09B-443E-46A3-8125-AE0877E58F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2A8347-EA48-4072-91DA-DB5A732E29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785DDD-F429-45C4-A026-277DF8DC3F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291249-8929-49F1-8504-E7D13FA0E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6DF3F-A89D-40E1-B4D1-307E7D9C54E4}" type="datetimeFigureOut">
              <a:rPr lang="en-GB" smtClean="0"/>
              <a:t>21/01/2018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4863BC-5A34-401B-92C0-76CAFC1E6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D8C468-F11F-446D-8C2D-5AB0AA69E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0079-8E01-4791-B033-1BB0F1763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2789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F5140-7DB5-4EB4-8E96-9A4F1C0B2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1A46D1-836E-4946-A114-30C0183CB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6DF3F-A89D-40E1-B4D1-307E7D9C54E4}" type="datetimeFigureOut">
              <a:rPr lang="en-GB" smtClean="0"/>
              <a:t>21/01/2018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41343D-77F3-43C7-9EC2-F2B1F3CD9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886794-D039-4CE7-A341-E21FA0043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0079-8E01-4791-B033-1BB0F1763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7232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DE3FDA-50E1-429A-B05D-ADB7DEDA1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6DF3F-A89D-40E1-B4D1-307E7D9C54E4}" type="datetimeFigureOut">
              <a:rPr lang="en-GB" smtClean="0"/>
              <a:t>21/01/2018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C03E36-53D9-4B04-B3AE-FC4FF171E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69108B-984D-4293-B183-8127D1DDA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0079-8E01-4791-B033-1BB0F1763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0434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38AC06-5BC7-4705-AC9F-B5B04553A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CC1900-AB4D-40E4-A24D-D601E06D1D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85C9F6-6F79-4684-AD75-FFFDA68E1B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88E1AF-E877-42B0-B631-B17E8D3ED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6DF3F-A89D-40E1-B4D1-307E7D9C54E4}" type="datetimeFigureOut">
              <a:rPr lang="en-GB" smtClean="0"/>
              <a:t>21/01/2018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4AC4A9-5682-464D-9136-0AA27E4E8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792758-38C0-42E6-B6C2-AE914AC22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0079-8E01-4791-B033-1BB0F1763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444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0E285-7C3C-4AEA-977C-3D5875BC9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6458EC-9D78-448E-9483-F433D6C501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03350D-4D80-45EF-B728-F98A6F8DE9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59EA46-8586-432C-96FB-9CC53C424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6DF3F-A89D-40E1-B4D1-307E7D9C54E4}" type="datetimeFigureOut">
              <a:rPr lang="en-GB" smtClean="0"/>
              <a:t>21/01/2018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E4D257-2C74-46AA-ADC8-D4ED171BB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7FAB02-69F6-4B60-A166-83536455B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0079-8E01-4791-B033-1BB0F1763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7767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335F0C-21DE-40EA-BA13-65B715FA8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26FCA2-E4E9-405C-A103-AE01CB96D0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95390B-A6CB-413F-9094-499A85E3F7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6DF3F-A89D-40E1-B4D1-307E7D9C54E4}" type="datetimeFigureOut">
              <a:rPr lang="en-GB" smtClean="0"/>
              <a:t>21/01/2018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54BB13-AC3A-4DA9-B2FD-EE7D8E84AE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ACEA56-9B00-4B2D-B01E-71B2566ABB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30079-8E01-4791-B033-1BB0F1763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5980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08DCA7D-44FB-4CFA-AEE2-1452B3861520}"/>
              </a:ext>
            </a:extLst>
          </p:cNvPr>
          <p:cNvSpPr/>
          <p:nvPr/>
        </p:nvSpPr>
        <p:spPr>
          <a:xfrm>
            <a:off x="3048000" y="751344"/>
            <a:ext cx="6096000" cy="544764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Appletree is worth about </a:t>
            </a:r>
            <a:r>
              <a:rPr lang="en-GB" b="1" dirty="0"/>
              <a:t>£350,000 </a:t>
            </a:r>
            <a:r>
              <a:rPr lang="en-GB" dirty="0"/>
              <a:t>currently</a:t>
            </a:r>
          </a:p>
          <a:p>
            <a:r>
              <a:rPr lang="en-GB" dirty="0"/>
              <a:t>Property prices should increase by at least 1%   0ver a 15year period</a:t>
            </a:r>
          </a:p>
          <a:p>
            <a:r>
              <a:rPr lang="en-GB" dirty="0"/>
              <a:t>GIVING A VERY LIKELY VALUE OF   </a:t>
            </a:r>
            <a:r>
              <a:rPr lang="en-GB" b="1" dirty="0"/>
              <a:t>£ 406,339</a:t>
            </a:r>
          </a:p>
          <a:p>
            <a:r>
              <a:rPr lang="en-GB" dirty="0"/>
              <a:t> WHICH GIVES AN INCREASE OF   </a:t>
            </a:r>
            <a:r>
              <a:rPr lang="en-GB" b="1" dirty="0"/>
              <a:t>£56,339</a:t>
            </a:r>
          </a:p>
          <a:p>
            <a:r>
              <a:rPr lang="en-GB" dirty="0"/>
              <a:t>EQUITY RELEASE OF £20,000</a:t>
            </a:r>
          </a:p>
          <a:p>
            <a:r>
              <a:rPr lang="en-GB" dirty="0"/>
              <a:t>LEADS TO A DEBT AFTER 15 YRS OF    </a:t>
            </a:r>
            <a:r>
              <a:rPr lang="en-GB" b="1" dirty="0"/>
              <a:t>£38,706  </a:t>
            </a:r>
            <a:r>
              <a:rPr lang="en-GB" dirty="0"/>
              <a:t>(Which is less than the increase)</a:t>
            </a:r>
          </a:p>
          <a:p>
            <a:r>
              <a:rPr lang="en-GB" dirty="0"/>
              <a:t>(20,000 AT 4.5% COMPOUND INTEREST)</a:t>
            </a:r>
          </a:p>
          <a:p>
            <a:endParaRPr lang="en-GB" dirty="0"/>
          </a:p>
          <a:p>
            <a:r>
              <a:rPr lang="en-GB" dirty="0"/>
              <a:t>EQUITY RELEASE ARRANGEMENT COSTS…</a:t>
            </a:r>
          </a:p>
          <a:p>
            <a:r>
              <a:rPr lang="en-GB" dirty="0"/>
              <a:t>SAGA best deal </a:t>
            </a:r>
          </a:p>
          <a:p>
            <a:r>
              <a:rPr lang="en-GB" dirty="0"/>
              <a:t>ARRANGEMENT FEE</a:t>
            </a:r>
          </a:p>
          <a:p>
            <a:r>
              <a:rPr lang="en-GB" dirty="0"/>
              <a:t>SURVEY FEE                                 </a:t>
            </a:r>
            <a:r>
              <a:rPr lang="en-GB" sz="2400" b="1" dirty="0"/>
              <a:t>FREE</a:t>
            </a:r>
          </a:p>
          <a:p>
            <a:r>
              <a:rPr lang="en-GB" dirty="0"/>
              <a:t>LEGAL FEES</a:t>
            </a:r>
          </a:p>
          <a:p>
            <a:endParaRPr lang="en-GB" dirty="0"/>
          </a:p>
          <a:p>
            <a:r>
              <a:rPr lang="en-GB" dirty="0"/>
              <a:t>THERE IS AN OPTION TO MAKE A MONTHLY  INTEREST REPAYMENT</a:t>
            </a:r>
          </a:p>
          <a:p>
            <a:r>
              <a:rPr lang="en-GB" dirty="0"/>
              <a:t>WHICH SUBSTANTIALLY REDUCES FINAL DEBT SUM</a:t>
            </a:r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0037D67A-2E7D-4301-83F0-7E3A67CE951B}"/>
              </a:ext>
            </a:extLst>
          </p:cNvPr>
          <p:cNvSpPr/>
          <p:nvPr/>
        </p:nvSpPr>
        <p:spPr>
          <a:xfrm>
            <a:off x="5159230" y="4127383"/>
            <a:ext cx="620786" cy="780177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0121742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98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2</cp:revision>
  <dcterms:created xsi:type="dcterms:W3CDTF">2018-01-21T21:56:17Z</dcterms:created>
  <dcterms:modified xsi:type="dcterms:W3CDTF">2018-01-21T22:04:58Z</dcterms:modified>
</cp:coreProperties>
</file>