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60" y="-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891AB-7047-4503-8CD9-C4E911D9CC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7EB06F-763C-467D-A1A2-F547BD17C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ADF5A-EDE1-45B1-9276-62F4DAF36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3BE-F46A-4D5A-9731-79F1E6483A7D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BE9AE-4E74-4D17-AB98-1CFAF0E41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BF405-A18D-4B75-8B55-30B159E75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411-7E96-443F-BF79-E26E81FD5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236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1028C-C2EC-4A1F-8C2B-3FCCDD6DE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0ECD85-B588-4395-89D0-F47B5DCEB2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6A6E9-3DE0-410E-A5AE-8723B3885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3BE-F46A-4D5A-9731-79F1E6483A7D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36509-26E2-4EFB-B0D5-276F8B852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AC844-A83F-4B7E-B331-16820B61E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411-7E96-443F-BF79-E26E81FD5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993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972D2F-B4E3-4AF1-B9C7-CB998B8737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C5B479-1EC8-45F2-A941-73151A239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FED0D-8704-4EA3-A15A-4195C25BF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3BE-F46A-4D5A-9731-79F1E6483A7D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D424D-2FBF-418F-8CE2-1A671BD25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41725-352D-4A4F-9C6D-7333DBF73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411-7E96-443F-BF79-E26E81FD5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0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AAD42-D29A-41F1-A6C5-5DAC68BF0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E2CBA-0DB7-4958-877A-4477FD936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56CFF-275F-46BE-93F0-5F7530AB6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3BE-F46A-4D5A-9731-79F1E6483A7D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196C6-4A75-4C36-AA9B-A9C510D14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C2E8C-5652-47EE-A0BA-EA75EACB0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411-7E96-443F-BF79-E26E81FD5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084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95FEE-DE95-47B9-8169-82ACD51F5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90D9B-B764-4F58-9FAB-CC35C4922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E6EF2-E556-4326-AC22-B92C569C3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3BE-F46A-4D5A-9731-79F1E6483A7D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051CE-354E-4E98-9B34-4C416C2CA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81BB4-72BB-49E8-9423-B7B4E183D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411-7E96-443F-BF79-E26E81FD5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376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714BA-F84E-4E09-B6B4-8FE5E65C0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238EC-0695-4380-9940-B8F07A75B7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368C54-24F3-421D-9F3C-23C7E40A2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A44E8B-D21A-440D-B7C2-B8B9FF6AB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3BE-F46A-4D5A-9731-79F1E6483A7D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0FCF7-38CE-4E2F-8899-299EB4870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F782A-01D1-4189-90C4-EB4D665EC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411-7E96-443F-BF79-E26E81FD5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605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4D893-FF78-4359-86D4-7F195F21C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3FFBCB-15CB-4EDD-AB52-F714452EF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78FF55-85ED-4AE9-B7B7-13F43729F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426BF8-3953-4F25-AECA-F9A9499C8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37947E-AC7B-4AF6-BF71-A85D5F9862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709971-98F8-46A0-8594-CE79590D7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3BE-F46A-4D5A-9731-79F1E6483A7D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9080A0-F058-4F5E-BD2B-CB728608D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E50FBB-EE73-48B9-86C6-AEEB8E30F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411-7E96-443F-BF79-E26E81FD5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48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330B-6B02-4CFE-960C-2B889A0E9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F77DAF-A274-45A8-91BC-6F38C5E5E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3BE-F46A-4D5A-9731-79F1E6483A7D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8F2D09-2A61-43FA-ACA3-3825195C1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6D3A5-78D3-4F94-A608-ED08BBEAA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411-7E96-443F-BF79-E26E81FD5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627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6FE8D9-F893-4BEA-9895-EF44D9AFF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3BE-F46A-4D5A-9731-79F1E6483A7D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EF8FA7-90BE-4311-9D27-7BE4F6A56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E04A60-033D-43BB-BA45-6622E2756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411-7E96-443F-BF79-E26E81FD5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29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4B865-D384-4759-8D56-276F93CEC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E6A07-B2D1-4F3B-B50E-BB9452B0D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E6306-5F6F-4681-AEF1-236B92B68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65B331-6BD3-4CC4-BD31-73891E52E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3BE-F46A-4D5A-9731-79F1E6483A7D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9055-8561-4921-9CAA-1494C2BCD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DA1491-9555-436A-BBBD-48E9146BF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411-7E96-443F-BF79-E26E81FD5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467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C889D-6513-4A39-81AD-26AF989A7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BA9E9A-B707-4588-8757-CA49A32113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E04F69-AE52-4311-A8A6-750E6917D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DC845-9CED-4E63-AE46-58EFF5381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3BE-F46A-4D5A-9731-79F1E6483A7D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2096D-4E34-4F8F-AFFA-84317E826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E7715-BA88-42F2-B0BE-59EBAC5FD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6411-7E96-443F-BF79-E26E81FD5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04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620039-CAFC-4CCD-A8D2-FA1F1F918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A8DE13-D758-430A-BAD6-A43AD22A6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C93AE-52A5-429E-BCCA-83A7AA3617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873BE-F46A-4D5A-9731-79F1E6483A7D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D3EC1-68AA-4DAD-B270-26ED7459AC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C9ACA-47FB-401D-9501-C5332AAA3F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D6411-7E96-443F-BF79-E26E81FD5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376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9C90D9-AE72-4DEC-963A-244B3E1D32BE}"/>
              </a:ext>
            </a:extLst>
          </p:cNvPr>
          <p:cNvSpPr txBox="1"/>
          <p:nvPr/>
        </p:nvSpPr>
        <p:spPr>
          <a:xfrm>
            <a:off x="829733" y="135467"/>
            <a:ext cx="1079500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/>
              <a:t>THE EUROVERSITY OPERATIONS CENTRE</a:t>
            </a:r>
          </a:p>
          <a:p>
            <a:pPr algn="ctr"/>
            <a:r>
              <a:rPr lang="en-GB" sz="4000" b="1" dirty="0"/>
              <a:t>OXFORD</a:t>
            </a:r>
          </a:p>
          <a:p>
            <a:pPr algn="ctr"/>
            <a:r>
              <a:rPr lang="en-GB" sz="5400" b="1" dirty="0">
                <a:ln w="19050">
                  <a:solidFill>
                    <a:sysClr val="windowText" lastClr="000000"/>
                  </a:solidFill>
                </a:ln>
                <a:solidFill>
                  <a:srgbClr val="0000FF"/>
                </a:solidFill>
              </a:rPr>
              <a:t>ADVISORY COUNCIL</a:t>
            </a:r>
            <a:r>
              <a:rPr lang="en-GB" sz="2800" b="1" dirty="0">
                <a:ln w="19050">
                  <a:solidFill>
                    <a:sysClr val="windowText" lastClr="000000"/>
                  </a:solidFill>
                </a:ln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GB" sz="2800" b="1" dirty="0">
                <a:ln w="6350">
                  <a:solidFill>
                    <a:sysClr val="windowText" lastClr="000000"/>
                  </a:solidFill>
                </a:ln>
                <a:solidFill>
                  <a:srgbClr val="0000FF"/>
                </a:solidFill>
              </a:rPr>
              <a:t>CHAIRMAN</a:t>
            </a:r>
          </a:p>
          <a:p>
            <a:pPr algn="ctr"/>
            <a:endParaRPr lang="en-GB" sz="2800" b="1" dirty="0">
              <a:ln w="6350">
                <a:solidFill>
                  <a:sysClr val="windowText" lastClr="000000"/>
                </a:solidFill>
              </a:ln>
              <a:solidFill>
                <a:srgbClr val="0000FF"/>
              </a:solidFill>
            </a:endParaRPr>
          </a:p>
          <a:p>
            <a:pPr algn="ctr"/>
            <a:r>
              <a:rPr lang="en-GB" sz="2800" b="1" dirty="0">
                <a:ln w="6350">
                  <a:solidFill>
                    <a:sysClr val="windowText" lastClr="000000"/>
                  </a:solidFill>
                </a:ln>
                <a:solidFill>
                  <a:srgbClr val="0000FF"/>
                </a:solidFill>
              </a:rPr>
              <a:t>MEMBERS</a:t>
            </a:r>
          </a:p>
          <a:p>
            <a:pPr algn="ctr"/>
            <a:endParaRPr lang="en-GB" sz="2800" b="1" dirty="0">
              <a:ln w="6350">
                <a:solidFill>
                  <a:sysClr val="windowText" lastClr="000000"/>
                </a:solidFill>
              </a:ln>
              <a:solidFill>
                <a:srgbClr val="0000FF"/>
              </a:solidFill>
            </a:endParaRPr>
          </a:p>
          <a:p>
            <a:pPr algn="ctr"/>
            <a:r>
              <a:rPr lang="en-GB" sz="2800" b="1" dirty="0">
                <a:ln w="6350">
                  <a:solidFill>
                    <a:sysClr val="windowText" lastClr="000000"/>
                  </a:solidFill>
                </a:ln>
                <a:solidFill>
                  <a:srgbClr val="0000FF"/>
                </a:solidFill>
              </a:rPr>
              <a:t>MISSION STATEMENT</a:t>
            </a:r>
          </a:p>
          <a:p>
            <a:pPr algn="ctr"/>
            <a:endParaRPr lang="en-GB" sz="2800" b="1" dirty="0">
              <a:ln w="19050">
                <a:solidFill>
                  <a:sysClr val="windowText" lastClr="000000"/>
                </a:solidFill>
              </a:ln>
              <a:solidFill>
                <a:srgbClr val="0000FF"/>
              </a:solidFill>
            </a:endParaRPr>
          </a:p>
          <a:p>
            <a:pPr algn="ctr"/>
            <a:r>
              <a:rPr lang="en-GB" sz="5400" b="1" dirty="0">
                <a:ln w="19050">
                  <a:solidFill>
                    <a:sysClr val="windowText" lastClr="000000"/>
                  </a:solidFill>
                </a:ln>
                <a:solidFill>
                  <a:srgbClr val="0000FF"/>
                </a:solidFill>
              </a:rPr>
              <a:t>CHARTER OF DECLARATIONS</a:t>
            </a:r>
          </a:p>
          <a:p>
            <a:pPr algn="ctr"/>
            <a:endParaRPr lang="en-GB" sz="2800" b="1" dirty="0">
              <a:ln w="19050">
                <a:solidFill>
                  <a:sysClr val="windowText" lastClr="000000"/>
                </a:solidFill>
              </a:ln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54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4</cp:revision>
  <dcterms:created xsi:type="dcterms:W3CDTF">2018-01-28T14:35:19Z</dcterms:created>
  <dcterms:modified xsi:type="dcterms:W3CDTF">2018-01-31T00:52:07Z</dcterms:modified>
</cp:coreProperties>
</file>