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8" autoAdjust="0"/>
    <p:restoredTop sz="94660"/>
  </p:normalViewPr>
  <p:slideViewPr>
    <p:cSldViewPr snapToGrid="0" showGuides="1">
      <p:cViewPr varScale="1">
        <p:scale>
          <a:sx n="41" d="100"/>
          <a:sy n="41" d="100"/>
        </p:scale>
        <p:origin x="56" y="3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53270F-2435-4838-AE9B-C8C8CCE487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7D8FF3C-894D-4DFB-847E-D512098501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123F9C-3CB5-4963-9709-16F0837D9C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2E192-74FF-4F22-B5AA-F3E18CE56278}" type="datetimeFigureOut">
              <a:rPr lang="en-GB" smtClean="0"/>
              <a:t>30/06/2018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6A4F2E-9225-47E5-A4BE-CBC462FC0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6C0750-E12E-4A84-8273-02785D05E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A1DB7-43D5-4234-85C8-205CF1711E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86495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F13982-C15D-4F81-A705-EA2CEACCC8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647EAFA-5B94-48F1-A39D-70D360CC53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0DB61A-B85C-439E-AEF1-30BE791C78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2E192-74FF-4F22-B5AA-F3E18CE56278}" type="datetimeFigureOut">
              <a:rPr lang="en-GB" smtClean="0"/>
              <a:t>30/06/2018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1A0611-5D7E-45F0-9718-B066C1653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FF77EA-96F4-4FFD-8C8F-AF91C61091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A1DB7-43D5-4234-85C8-205CF1711E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676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AF7F7B6-9F7B-4AE4-980B-2942C566226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6570BD-9C53-46FC-AFBC-7776A5791F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74EBD9-9442-47DF-BDE4-1F0BB86A57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2E192-74FF-4F22-B5AA-F3E18CE56278}" type="datetimeFigureOut">
              <a:rPr lang="en-GB" smtClean="0"/>
              <a:t>30/06/2018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87032D-5958-4756-97D8-2AACB35506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EA9396-6901-4AA5-A62E-4894BB1FC4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A1DB7-43D5-4234-85C8-205CF1711E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742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786029-5F50-4373-915B-28775A4BCB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642DE3-6CD1-49FC-BF72-1574A1B1A3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2DC624-4E38-43D5-9DA1-8AFC5BE58E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2E192-74FF-4F22-B5AA-F3E18CE56278}" type="datetimeFigureOut">
              <a:rPr lang="en-GB" smtClean="0"/>
              <a:t>30/06/2018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595D4F-7504-43D5-AD6B-76DC70D459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E7F198-BB60-4DE4-A456-48EB41BD31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A1DB7-43D5-4234-85C8-205CF1711E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38503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729C3D-F053-41F8-82EB-C9C844C3AE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BCF5BF-9207-4E8C-A03A-D41CA33966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06C336-2A3E-491F-90C4-99B09465A9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2E192-74FF-4F22-B5AA-F3E18CE56278}" type="datetimeFigureOut">
              <a:rPr lang="en-GB" smtClean="0"/>
              <a:t>30/06/2018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4F5FDA-FCE6-44CD-83E6-429BC78A06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F48D7D-E3BD-46E1-A5FB-61FA7A5DB5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A1DB7-43D5-4234-85C8-205CF1711E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05012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44BD65-3806-4904-B1B1-429E651A7F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126B7C-8AB2-4749-8F68-4FB7D24693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24AEAC-4992-46E9-BA4E-15F22AFB4E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3E6649-A75C-4C11-B7E0-4D7908F063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2E192-74FF-4F22-B5AA-F3E18CE56278}" type="datetimeFigureOut">
              <a:rPr lang="en-GB" smtClean="0"/>
              <a:t>30/06/2018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2F67FF-F37D-4AFA-AE7B-80D9851AF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83E4E2-618E-482E-A0FA-0523669FC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A1DB7-43D5-4234-85C8-205CF1711E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9840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2DB5F7-A7DF-49B9-9D7F-C25B7286DA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DA9F39-D8A3-4022-A3E5-7643E45682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74C7D6-13EB-4BDF-9CA2-8F698DFBC6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B6CE07C-F005-4D52-8476-809C68F203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B4AC817-1D4D-43AE-9836-3B4B8447E9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D350B3D-5DDB-4B06-B272-FCDC1D668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2E192-74FF-4F22-B5AA-F3E18CE56278}" type="datetimeFigureOut">
              <a:rPr lang="en-GB" smtClean="0"/>
              <a:t>30/06/2018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32AD337-6896-47A1-A561-F6516FCB35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AA353EF-EA9E-4C40-9176-0D943D5908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A1DB7-43D5-4234-85C8-205CF1711E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2510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B90E9B-23B1-4902-843F-898478CB43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A9CF441-5FDD-4F24-9644-82A1E5CE93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2E192-74FF-4F22-B5AA-F3E18CE56278}" type="datetimeFigureOut">
              <a:rPr lang="en-GB" smtClean="0"/>
              <a:t>30/06/2018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65485C-12B5-46D3-8345-2CFAA5E175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D50D7B3-32EF-4609-AB9D-0D79D065C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A1DB7-43D5-4234-85C8-205CF1711E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32990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0E88F0D-C0C8-4F55-8328-A676590212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2E192-74FF-4F22-B5AA-F3E18CE56278}" type="datetimeFigureOut">
              <a:rPr lang="en-GB" smtClean="0"/>
              <a:t>30/06/2018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9867B6C-E017-42FB-AC19-BF6FDD7C5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9BBE3B-F02C-4CE9-80D9-DBBA3EC4C2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A1DB7-43D5-4234-85C8-205CF1711E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43945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69C9A3-A0B6-4D10-BF43-DF66C1F563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1EC67C-9E4F-490B-819E-25B0137F24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1E619C-DA0D-454A-8DA7-04E0A4B6CD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AAFCD9-97E0-4305-901C-B5FE5E9F42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2E192-74FF-4F22-B5AA-F3E18CE56278}" type="datetimeFigureOut">
              <a:rPr lang="en-GB" smtClean="0"/>
              <a:t>30/06/2018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C8869A-B7D8-4906-8F31-7F1684FDE0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44C990-AD17-42E3-B7F7-6E7E37563A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A1DB7-43D5-4234-85C8-205CF1711E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19029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B96616-96DB-444F-8386-7B41DD38E3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9935C79-049A-42CB-837D-A2D5DA60C5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D4070B-3A40-465F-AAC9-F5240AFEF7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28EFA6-0EDA-4D23-B5A6-DAB9A1DABC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2E192-74FF-4F22-B5AA-F3E18CE56278}" type="datetimeFigureOut">
              <a:rPr lang="en-GB" smtClean="0"/>
              <a:t>30/06/2018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0D1763-FD4D-4B53-A802-97C5C522C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83F95F-D849-472B-BBB7-F34B36B941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A1DB7-43D5-4234-85C8-205CF1711E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2122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C7DD56E-2322-411E-BFEE-A165EDD046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5023DB-E275-4B24-9789-76A4902E4F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C251C7-83B9-4514-B020-8A661F4EEF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92E192-74FF-4F22-B5AA-F3E18CE56278}" type="datetimeFigureOut">
              <a:rPr lang="en-GB" smtClean="0"/>
              <a:t>30/06/2018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83AE59-1D3E-41CD-BE0C-EE33784102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AD01E5-A570-4F70-8975-782B874271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8A1DB7-43D5-4234-85C8-205CF1711E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9101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E729253-81F5-46C5-B12F-B35C862DF3E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63254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 de Marvell</cp:lastModifiedBy>
  <cp:revision>1</cp:revision>
  <dcterms:created xsi:type="dcterms:W3CDTF">2018-06-30T17:01:07Z</dcterms:created>
  <dcterms:modified xsi:type="dcterms:W3CDTF">2018-06-30T17:04:39Z</dcterms:modified>
</cp:coreProperties>
</file>