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32" r:id="rId3"/>
    <p:sldId id="396" r:id="rId4"/>
    <p:sldId id="397" r:id="rId5"/>
    <p:sldId id="399" r:id="rId6"/>
    <p:sldId id="398" r:id="rId7"/>
    <p:sldId id="400" r:id="rId8"/>
    <p:sldId id="394" r:id="rId9"/>
    <p:sldId id="395" r:id="rId10"/>
    <p:sldId id="531" r:id="rId11"/>
    <p:sldId id="535" r:id="rId12"/>
    <p:sldId id="534" r:id="rId13"/>
    <p:sldId id="536" r:id="rId14"/>
    <p:sldId id="53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80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ECA66-6308-4547-B718-2BA22EA0F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C18B2B-7C8B-4E10-9A2A-DDBE42AAA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49323-E861-47BD-8F5D-F5C0AFAC4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6D4E-BC53-4F88-B5A7-9BB274BEC888}" type="datetimeFigureOut">
              <a:rPr lang="en-GB" smtClean="0"/>
              <a:t>29/11/2018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EE05A-062D-45EC-BD32-4ED3EEBFF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0F28F-D8E0-43AC-9B25-F9DA8B0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DED28-1625-4285-A0BA-36B2E0A95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245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45831-5335-4D17-B68C-479FAA0CF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9AB82E-4E62-43D9-93F4-31BBD14F6F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97FAF-1908-4C9F-A17E-C03960263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6D4E-BC53-4F88-B5A7-9BB274BEC888}" type="datetimeFigureOut">
              <a:rPr lang="en-GB" smtClean="0"/>
              <a:t>29/11/2018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31658-5600-4BEE-9866-2767D9BA7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D6100-922A-4ABA-ABB3-F3B9A4D6A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DED28-1625-4285-A0BA-36B2E0A95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488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CF10A8-61EF-4DAA-A264-36A7D2B206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56F081-D4BF-481F-A523-5C340D87D5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47681-3856-4EFB-8799-678F617B9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6D4E-BC53-4F88-B5A7-9BB274BEC888}" type="datetimeFigureOut">
              <a:rPr lang="en-GB" smtClean="0"/>
              <a:t>29/11/2018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314DF-B281-44D4-A727-FA5594A93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A5139-1772-42D5-A3D0-20645FD2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DED28-1625-4285-A0BA-36B2E0A95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56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4EE1A-9200-41C2-9947-C204363B0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A28C1-3375-4264-B792-02AB43DFB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172CC-737A-4220-A119-25444867C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6D4E-BC53-4F88-B5A7-9BB274BEC888}" type="datetimeFigureOut">
              <a:rPr lang="en-GB" smtClean="0"/>
              <a:t>29/11/2018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5615F-B0AC-47FD-BE31-317F59907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A23EE-5F2F-4F4C-9981-13DF591A6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DED28-1625-4285-A0BA-36B2E0A95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841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E6CA7-D722-4EB1-912E-A67F8D1E7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30B1F-BE9F-45DB-9983-894F5340B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DC76-ECE7-4CFF-84E3-92AD3071B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6D4E-BC53-4F88-B5A7-9BB274BEC888}" type="datetimeFigureOut">
              <a:rPr lang="en-GB" smtClean="0"/>
              <a:t>29/11/2018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6BAF2-D059-4909-9DDD-5317EBD8B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29DAD-80D5-4C2B-A728-C48E7378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DED28-1625-4285-A0BA-36B2E0A95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861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B835C-4A5D-43D7-AD83-B5FC9E75D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B549E-29D9-44BB-A70D-B207E2B14C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896FF-40ED-4268-8988-812D102AE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A54C7-E15C-4C75-B629-0752BB6E5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6D4E-BC53-4F88-B5A7-9BB274BEC888}" type="datetimeFigureOut">
              <a:rPr lang="en-GB" smtClean="0"/>
              <a:t>29/11/2018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054754-9DC0-47D7-8869-D34C32A97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EAE96-6F84-47EE-AC8F-7C8B2F8C1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DED28-1625-4285-A0BA-36B2E0A95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385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5F536-475E-462A-B693-D692C7D0B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EC22B-34AA-467A-BAA3-E6F80B3B9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0F8CE7-B3F4-48DB-965B-31A5425E4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D74B8-AEEC-4B05-8D2D-0CF4B455D6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930514-4370-47BC-87BB-1C0E0FB0FE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40D42F-28D3-4410-BFF0-6AA0ECAA4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6D4E-BC53-4F88-B5A7-9BB274BEC888}" type="datetimeFigureOut">
              <a:rPr lang="en-GB" smtClean="0"/>
              <a:t>29/11/2018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C42D86-53CA-413C-83AE-1BE2307CD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E95224-E634-4777-9429-810C8BD38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DED28-1625-4285-A0BA-36B2E0A95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77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9FFA7-48AC-420B-940F-C88CC8C3C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DABA1D-D3D3-4B69-9F8E-3CD9B437D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6D4E-BC53-4F88-B5A7-9BB274BEC888}" type="datetimeFigureOut">
              <a:rPr lang="en-GB" smtClean="0"/>
              <a:t>29/11/2018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39069B-CCF3-4055-8304-33873A84B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2D327-EDF6-4E80-8C1A-563ED304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DED28-1625-4285-A0BA-36B2E0A95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897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D02E87-1970-4304-9D8D-AB11D7021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6D4E-BC53-4F88-B5A7-9BB274BEC888}" type="datetimeFigureOut">
              <a:rPr lang="en-GB" smtClean="0"/>
              <a:t>29/11/2018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B6F133-0ACE-49D2-9B9C-EAFA3232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62FAA-4024-47EA-BE96-DDAC83DAF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DED28-1625-4285-A0BA-36B2E0A95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046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46F33-A530-4CC6-A699-92989EC06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9F758-D757-4996-8E6B-769ADEF1E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9DA4C-FBEB-40C8-8A6C-A2EC97C10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78D7E-2D69-4579-B4D9-C070885B0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6D4E-BC53-4F88-B5A7-9BB274BEC888}" type="datetimeFigureOut">
              <a:rPr lang="en-GB" smtClean="0"/>
              <a:t>29/11/2018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68C87F-30C9-42AC-9880-AB323A762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80414-B02E-44DF-873C-ACCD1A5E2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DED28-1625-4285-A0BA-36B2E0A95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110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13F54-2185-4FD9-9225-A9C060772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D31A03-7DD7-40CE-B9C0-89A24AB006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BF9FC8-7827-4CE9-BE2D-C0C18757D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A841D5-BC33-4DE4-9877-4769A7848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6D4E-BC53-4F88-B5A7-9BB274BEC888}" type="datetimeFigureOut">
              <a:rPr lang="en-GB" smtClean="0"/>
              <a:t>29/11/2018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173BC1-5370-438F-875B-1D99C64FD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54B65-1C86-4859-8141-BD48DAA97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DED28-1625-4285-A0BA-36B2E0A95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56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A29BAF-ED3E-4155-A282-50FA6434C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A872ED-53DD-4FE8-84B5-73F50C181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05F8C-01F3-4F8F-A1F7-AEDCA70D96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E6D4E-BC53-4F88-B5A7-9BB274BEC888}" type="datetimeFigureOut">
              <a:rPr lang="en-GB" smtClean="0"/>
              <a:t>29/11/2018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D17B5-0BE6-4BF5-842F-EAECFF9F47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058A2-279C-4954-9C40-531C270DD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DED28-1625-4285-A0BA-36B2E0A95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25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47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5726FC-8264-4352-A586-0598E5A31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A7EB9A-1FA3-40F1-8875-5788022C9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64853">
            <a:off x="1834701" y="487661"/>
            <a:ext cx="4402124" cy="6749062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209361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5726FC-8264-4352-A586-0598E5A31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A7EB9A-1FA3-40F1-8875-5788022C930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64853">
            <a:off x="2148738" y="164389"/>
            <a:ext cx="4402124" cy="6749062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836697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655187-921A-4BB3-A494-4C33BD59FD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841" t="31198" r="74223" b="27638"/>
          <a:stretch/>
        </p:blipFill>
        <p:spPr>
          <a:xfrm>
            <a:off x="4358935" y="1953087"/>
            <a:ext cx="2796467" cy="282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98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E6901F-E933-479C-89BE-430232AE6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64853">
            <a:off x="1834701" y="487661"/>
            <a:ext cx="4402124" cy="6749062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30167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CA9D2-1D38-40B6-A128-717547C472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504413" y="-2195641"/>
            <a:ext cx="5183175" cy="1103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99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OLLROLL">
            <a:hlinkClick r:id="" action="ppaction://media"/>
            <a:extLst>
              <a:ext uri="{FF2B5EF4-FFF2-40B4-BE49-F238E27FC236}">
                <a16:creationId xmlns:a16="http://schemas.microsoft.com/office/drawing/2014/main" id="{71C20E06-4416-44C6-92FE-092CBBE20B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270" r="17190" b="-280"/>
          <a:stretch/>
        </p:blipFill>
        <p:spPr>
          <a:xfrm>
            <a:off x="3459018" y="1163051"/>
            <a:ext cx="5273963" cy="4531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B31321-CC7F-41A5-A8F1-38396CF7E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06" y="264777"/>
            <a:ext cx="3032649" cy="7881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A33C86-AA24-44CF-AF97-CBBA3EE63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1790" y="2163618"/>
            <a:ext cx="4434671" cy="296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3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EC4D2F5-D513-4D5D-A51F-DD01AEDC55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170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ld Scroll Parchment Blank">
            <a:hlinkClick r:id="" action="ppaction://media"/>
            <a:extLst>
              <a:ext uri="{FF2B5EF4-FFF2-40B4-BE49-F238E27FC236}">
                <a16:creationId xmlns:a16="http://schemas.microsoft.com/office/drawing/2014/main" id="{851ACEF4-003A-4431-935E-720D66201E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40000" contrast="40000"/>
          </a:blip>
          <a:stretch>
            <a:fillRect/>
          </a:stretch>
        </p:blipFill>
        <p:spPr>
          <a:xfrm>
            <a:off x="1119784" y="1345694"/>
            <a:ext cx="9952431" cy="55945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EA1BA2-4798-4B41-AF8B-88340C25F016}"/>
              </a:ext>
            </a:extLst>
          </p:cNvPr>
          <p:cNvSpPr txBox="1"/>
          <p:nvPr/>
        </p:nvSpPr>
        <p:spPr>
          <a:xfrm>
            <a:off x="2640459" y="482885"/>
            <a:ext cx="4541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NOUN IS: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068AB6-9FE4-4F92-9ADB-46296B5FD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3261" y="2203755"/>
            <a:ext cx="6600390" cy="4412802"/>
          </a:xfrm>
          <a:prstGeom prst="rect">
            <a:avLst/>
          </a:prstGeom>
        </p:spPr>
      </p:pic>
      <p:sp>
        <p:nvSpPr>
          <p:cNvPr id="8" name="Not Equal 7">
            <a:extLst>
              <a:ext uri="{FF2B5EF4-FFF2-40B4-BE49-F238E27FC236}">
                <a16:creationId xmlns:a16="http://schemas.microsoft.com/office/drawing/2014/main" id="{78842F12-5167-43DC-A7BB-253189A89866}"/>
              </a:ext>
            </a:extLst>
          </p:cNvPr>
          <p:cNvSpPr/>
          <p:nvPr/>
        </p:nvSpPr>
        <p:spPr>
          <a:xfrm>
            <a:off x="383174" y="5845996"/>
            <a:ext cx="931524" cy="770561"/>
          </a:xfrm>
          <a:prstGeom prst="mathNotEqual">
            <a:avLst/>
          </a:prstGeom>
          <a:solidFill>
            <a:srgbClr val="817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06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EC4D2F5-D513-4D5D-A51F-DD01AEDC55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170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ld Scroll Parchment Blank">
            <a:hlinkClick r:id="" action="ppaction://media"/>
            <a:extLst>
              <a:ext uri="{FF2B5EF4-FFF2-40B4-BE49-F238E27FC236}">
                <a16:creationId xmlns:a16="http://schemas.microsoft.com/office/drawing/2014/main" id="{851ACEF4-003A-4431-935E-720D66201E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40000" contrast="40000"/>
          </a:blip>
          <a:stretch>
            <a:fillRect/>
          </a:stretch>
        </p:blipFill>
        <p:spPr>
          <a:xfrm>
            <a:off x="1123111" y="1263500"/>
            <a:ext cx="9945778" cy="55945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EA1BA2-4798-4B41-AF8B-88340C25F016}"/>
              </a:ext>
            </a:extLst>
          </p:cNvPr>
          <p:cNvSpPr txBox="1"/>
          <p:nvPr/>
        </p:nvSpPr>
        <p:spPr>
          <a:xfrm>
            <a:off x="2640459" y="482885"/>
            <a:ext cx="4541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VERB IS: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AA1F95-2ADE-4C71-83A2-D6277C8E52CA}"/>
              </a:ext>
            </a:extLst>
          </p:cNvPr>
          <p:cNvSpPr txBox="1"/>
          <p:nvPr/>
        </p:nvSpPr>
        <p:spPr>
          <a:xfrm>
            <a:off x="3825411" y="2506620"/>
            <a:ext cx="4541178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</a:t>
            </a:r>
            <a:r>
              <a:rPr kumimoji="0" lang="en-GB" sz="5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42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ACTION</a:t>
            </a:r>
            <a:r>
              <a:rPr kumimoji="0" lang="en-GB" sz="5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</a:t>
            </a:r>
            <a:r>
              <a:rPr kumimoji="0" lang="en-GB" sz="5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810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ACTIVITY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PROCESS</a:t>
            </a:r>
          </a:p>
        </p:txBody>
      </p:sp>
      <p:sp>
        <p:nvSpPr>
          <p:cNvPr id="8" name="Not Equal 7">
            <a:extLst>
              <a:ext uri="{FF2B5EF4-FFF2-40B4-BE49-F238E27FC236}">
                <a16:creationId xmlns:a16="http://schemas.microsoft.com/office/drawing/2014/main" id="{78842F12-5167-43DC-A7BB-253189A89866}"/>
              </a:ext>
            </a:extLst>
          </p:cNvPr>
          <p:cNvSpPr/>
          <p:nvPr/>
        </p:nvSpPr>
        <p:spPr>
          <a:xfrm>
            <a:off x="383174" y="5845996"/>
            <a:ext cx="931524" cy="770561"/>
          </a:xfrm>
          <a:prstGeom prst="mathNotEqual">
            <a:avLst/>
          </a:prstGeom>
          <a:solidFill>
            <a:srgbClr val="817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52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EC4D2F5-D513-4D5D-A51F-DD01AEDC55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170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ld Scroll Parchment Blank">
            <a:hlinkClick r:id="" action="ppaction://media"/>
            <a:extLst>
              <a:ext uri="{FF2B5EF4-FFF2-40B4-BE49-F238E27FC236}">
                <a16:creationId xmlns:a16="http://schemas.microsoft.com/office/drawing/2014/main" id="{851ACEF4-003A-4431-935E-720D66201E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40000" contrast="40000"/>
          </a:blip>
          <a:stretch>
            <a:fillRect/>
          </a:stretch>
        </p:blipFill>
        <p:spPr>
          <a:xfrm>
            <a:off x="1123111" y="1263500"/>
            <a:ext cx="9945778" cy="55945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EA1BA2-4798-4B41-AF8B-88340C25F016}"/>
              </a:ext>
            </a:extLst>
          </p:cNvPr>
          <p:cNvSpPr txBox="1"/>
          <p:nvPr/>
        </p:nvSpPr>
        <p:spPr>
          <a:xfrm>
            <a:off x="2640459" y="482885"/>
            <a:ext cx="4541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VERB IS: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AA1F95-2ADE-4C71-83A2-D6277C8E52CA}"/>
              </a:ext>
            </a:extLst>
          </p:cNvPr>
          <p:cNvSpPr txBox="1"/>
          <p:nvPr/>
        </p:nvSpPr>
        <p:spPr>
          <a:xfrm>
            <a:off x="3825411" y="2506620"/>
            <a:ext cx="4541178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</a:t>
            </a:r>
            <a:r>
              <a:rPr kumimoji="0" lang="en-GB" sz="5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42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ACTION</a:t>
            </a:r>
            <a:r>
              <a:rPr kumimoji="0" lang="en-GB" sz="5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</a:t>
            </a:r>
            <a:r>
              <a:rPr kumimoji="0" lang="en-GB" sz="5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810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ACTIVITY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PROCESS</a:t>
            </a:r>
          </a:p>
        </p:txBody>
      </p:sp>
      <p:sp>
        <p:nvSpPr>
          <p:cNvPr id="8" name="Not Equal 7">
            <a:extLst>
              <a:ext uri="{FF2B5EF4-FFF2-40B4-BE49-F238E27FC236}">
                <a16:creationId xmlns:a16="http://schemas.microsoft.com/office/drawing/2014/main" id="{78842F12-5167-43DC-A7BB-253189A89866}"/>
              </a:ext>
            </a:extLst>
          </p:cNvPr>
          <p:cNvSpPr/>
          <p:nvPr/>
        </p:nvSpPr>
        <p:spPr>
          <a:xfrm>
            <a:off x="383174" y="5845996"/>
            <a:ext cx="931524" cy="770561"/>
          </a:xfrm>
          <a:prstGeom prst="mathNotEqual">
            <a:avLst/>
          </a:prstGeom>
          <a:solidFill>
            <a:srgbClr val="817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16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05C5B3-D0F0-4391-9CBD-F0A83752D0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" t="6218" r="5918" b="74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0BCEA9-D100-4DA6-AB37-721ACF016353}"/>
              </a:ext>
            </a:extLst>
          </p:cNvPr>
          <p:cNvSpPr txBox="1"/>
          <p:nvPr/>
        </p:nvSpPr>
        <p:spPr>
          <a:xfrm>
            <a:off x="2640459" y="482885"/>
            <a:ext cx="4541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NOUN IS:</a:t>
            </a:r>
          </a:p>
        </p:txBody>
      </p:sp>
      <p:pic>
        <p:nvPicPr>
          <p:cNvPr id="9" name="Old Scroll Parchment Blank">
            <a:hlinkClick r:id="" action="ppaction://media"/>
            <a:extLst>
              <a:ext uri="{FF2B5EF4-FFF2-40B4-BE49-F238E27FC236}">
                <a16:creationId xmlns:a16="http://schemas.microsoft.com/office/drawing/2014/main" id="{83371707-C9E9-4207-9C43-6319DEC9C3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40000" contrast="40000"/>
          </a:blip>
          <a:stretch>
            <a:fillRect/>
          </a:stretch>
        </p:blipFill>
        <p:spPr>
          <a:xfrm>
            <a:off x="1123111" y="1263500"/>
            <a:ext cx="9945778" cy="55945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301B7D-5491-4178-8E6C-61A2C6EF42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3261" y="2203755"/>
            <a:ext cx="6600390" cy="44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3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05C5B3-D0F0-4391-9CBD-F0A83752D0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" t="6218" r="5918" b="74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0BCEA9-D100-4DA6-AB37-721ACF016353}"/>
              </a:ext>
            </a:extLst>
          </p:cNvPr>
          <p:cNvSpPr txBox="1"/>
          <p:nvPr/>
        </p:nvSpPr>
        <p:spPr>
          <a:xfrm>
            <a:off x="2640459" y="482885"/>
            <a:ext cx="4541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VERB IS:</a:t>
            </a:r>
          </a:p>
        </p:txBody>
      </p:sp>
      <p:pic>
        <p:nvPicPr>
          <p:cNvPr id="9" name="Old Scroll Parchment Blank">
            <a:hlinkClick r:id="" action="ppaction://media"/>
            <a:extLst>
              <a:ext uri="{FF2B5EF4-FFF2-40B4-BE49-F238E27FC236}">
                <a16:creationId xmlns:a16="http://schemas.microsoft.com/office/drawing/2014/main" id="{83371707-C9E9-4207-9C43-6319DEC9C3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40000" contrast="40000"/>
          </a:blip>
          <a:stretch>
            <a:fillRect/>
          </a:stretch>
        </p:blipFill>
        <p:spPr>
          <a:xfrm>
            <a:off x="1123111" y="1263500"/>
            <a:ext cx="9945778" cy="55945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5967D1-2241-475A-869D-3BDD1DE6511F}"/>
              </a:ext>
            </a:extLst>
          </p:cNvPr>
          <p:cNvSpPr txBox="1"/>
          <p:nvPr/>
        </p:nvSpPr>
        <p:spPr>
          <a:xfrm>
            <a:off x="3825411" y="2506620"/>
            <a:ext cx="4541178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</a:t>
            </a:r>
            <a:r>
              <a:rPr kumimoji="0" lang="en-GB" sz="5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42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ACTION</a:t>
            </a:r>
            <a:r>
              <a:rPr kumimoji="0" lang="en-GB" sz="5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</a:t>
            </a:r>
            <a:r>
              <a:rPr kumimoji="0" lang="en-GB" sz="5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810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ACTIVITY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202464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5726FC-8264-4352-A586-0598E5A31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11206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5726FC-8264-4352-A586-0598E5A31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A7EB9A-1FA3-40F1-8875-5788022C9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715111">
            <a:off x="4298803" y="2541544"/>
            <a:ext cx="2766695" cy="380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02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41</Words>
  <Application>Microsoft Office PowerPoint</Application>
  <PresentationFormat>Widescreen</PresentationFormat>
  <Paragraphs>17</Paragraphs>
  <Slides>14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5</cp:revision>
  <dcterms:created xsi:type="dcterms:W3CDTF">2018-10-22T20:49:48Z</dcterms:created>
  <dcterms:modified xsi:type="dcterms:W3CDTF">2018-11-29T14:59:23Z</dcterms:modified>
</cp:coreProperties>
</file>