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B8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F6B926-9876-4215-AD4D-06A008B2E26F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4A9C08F5-D7CB-4BC6-9A30-660B85A91E0A}">
      <dgm:prSet phldrT="[Text]"/>
      <dgm:spPr/>
      <dgm:t>
        <a:bodyPr/>
        <a:lstStyle/>
        <a:p>
          <a:r>
            <a:rPr lang="en-GB" dirty="0"/>
            <a:t>PU</a:t>
          </a:r>
        </a:p>
      </dgm:t>
    </dgm:pt>
    <dgm:pt modelId="{FBFD67BF-731D-4C9D-9D54-50C7DBF29BA3}" type="parTrans" cxnId="{56713031-8DD0-4C31-9667-26F3F71D1165}">
      <dgm:prSet/>
      <dgm:spPr/>
      <dgm:t>
        <a:bodyPr/>
        <a:lstStyle/>
        <a:p>
          <a:endParaRPr lang="en-GB"/>
        </a:p>
      </dgm:t>
    </dgm:pt>
    <dgm:pt modelId="{00B2812E-5A8A-4B31-BEC5-98407474B0D0}" type="sibTrans" cxnId="{56713031-8DD0-4C31-9667-26F3F71D1165}">
      <dgm:prSet/>
      <dgm:spPr/>
      <dgm:t>
        <a:bodyPr/>
        <a:lstStyle/>
        <a:p>
          <a:endParaRPr lang="en-GB"/>
        </a:p>
      </dgm:t>
    </dgm:pt>
    <dgm:pt modelId="{0F7F3CDA-1500-4750-AEFC-7DE25428CE11}">
      <dgm:prSet phldrT="[Text]"/>
      <dgm:spPr/>
      <dgm:t>
        <a:bodyPr/>
        <a:lstStyle/>
        <a:p>
          <a:r>
            <a:rPr lang="en-GB" dirty="0"/>
            <a:t>CU</a:t>
          </a:r>
        </a:p>
      </dgm:t>
    </dgm:pt>
    <dgm:pt modelId="{B6C228BD-D86B-4260-87EC-3D283CCE7B0C}" type="parTrans" cxnId="{36286080-D543-4DEC-88DB-5DF2332EB0C8}">
      <dgm:prSet/>
      <dgm:spPr/>
      <dgm:t>
        <a:bodyPr/>
        <a:lstStyle/>
        <a:p>
          <a:endParaRPr lang="en-GB"/>
        </a:p>
      </dgm:t>
    </dgm:pt>
    <dgm:pt modelId="{859DC989-F1A1-41DC-8C78-FA0AA1F7D23F}" type="sibTrans" cxnId="{36286080-D543-4DEC-88DB-5DF2332EB0C8}">
      <dgm:prSet/>
      <dgm:spPr/>
      <dgm:t>
        <a:bodyPr/>
        <a:lstStyle/>
        <a:p>
          <a:endParaRPr lang="en-GB"/>
        </a:p>
      </dgm:t>
    </dgm:pt>
    <dgm:pt modelId="{953FECBA-C59E-46D7-9862-32526E356866}">
      <dgm:prSet phldrT="[Text]"/>
      <dgm:spPr/>
      <dgm:t>
        <a:bodyPr/>
        <a:lstStyle/>
        <a:p>
          <a:r>
            <a:rPr lang="en-GB" dirty="0"/>
            <a:t>PC</a:t>
          </a:r>
        </a:p>
      </dgm:t>
    </dgm:pt>
    <dgm:pt modelId="{176A32FF-F2AB-4983-B640-94F7E43C4836}" type="parTrans" cxnId="{A817EB07-5D7E-4E72-BD74-0E5DADCA33D6}">
      <dgm:prSet/>
      <dgm:spPr/>
      <dgm:t>
        <a:bodyPr/>
        <a:lstStyle/>
        <a:p>
          <a:endParaRPr lang="en-GB"/>
        </a:p>
      </dgm:t>
    </dgm:pt>
    <dgm:pt modelId="{CC5F8AFB-4BCC-42A4-B4D3-D2A99BF16F6A}" type="sibTrans" cxnId="{A817EB07-5D7E-4E72-BD74-0E5DADCA33D6}">
      <dgm:prSet/>
      <dgm:spPr/>
      <dgm:t>
        <a:bodyPr/>
        <a:lstStyle/>
        <a:p>
          <a:endParaRPr lang="en-GB"/>
        </a:p>
      </dgm:t>
    </dgm:pt>
    <dgm:pt modelId="{E9D07BF1-529A-4456-BF4D-408E49849843}" type="pres">
      <dgm:prSet presAssocID="{5EF6B926-9876-4215-AD4D-06A008B2E26F}" presName="compositeShape" presStyleCnt="0">
        <dgm:presLayoutVars>
          <dgm:chMax val="7"/>
          <dgm:dir/>
          <dgm:resizeHandles val="exact"/>
        </dgm:presLayoutVars>
      </dgm:prSet>
      <dgm:spPr/>
    </dgm:pt>
    <dgm:pt modelId="{6AB98BE7-AB90-425D-AF17-6CC68BEBB8BD}" type="pres">
      <dgm:prSet presAssocID="{4A9C08F5-D7CB-4BC6-9A30-660B85A91E0A}" presName="circ1" presStyleLbl="vennNode1" presStyleIdx="0" presStyleCnt="3" custScaleX="72941" custScaleY="81856" custLinFactNeighborX="-17793" custLinFactNeighborY="50223"/>
      <dgm:spPr/>
    </dgm:pt>
    <dgm:pt modelId="{D99F470C-83F3-429B-98A5-612C722E2FA5}" type="pres">
      <dgm:prSet presAssocID="{4A9C08F5-D7CB-4BC6-9A30-660B85A91E0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A7D7787-4C88-4607-927C-80F690723D3E}" type="pres">
      <dgm:prSet presAssocID="{0F7F3CDA-1500-4750-AEFC-7DE25428CE11}" presName="circ2" presStyleLbl="vennNode1" presStyleIdx="1" presStyleCnt="3" custScaleX="131080" custScaleY="166667" custLinFactNeighborX="28686" custLinFactNeighborY="-20008"/>
      <dgm:spPr/>
    </dgm:pt>
    <dgm:pt modelId="{DE3A91BA-2AD0-4D1D-A078-D0074C47AE5B}" type="pres">
      <dgm:prSet presAssocID="{0F7F3CDA-1500-4750-AEFC-7DE25428CE1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E5FA1DE-9CCD-4525-9900-696532061637}" type="pres">
      <dgm:prSet presAssocID="{953FECBA-C59E-46D7-9862-32526E356866}" presName="circ3" presStyleLbl="vennNode1" presStyleIdx="2" presStyleCnt="3" custScaleX="102667" custScaleY="24519" custLinFactNeighborX="-11139" custLinFactNeighborY="-290"/>
      <dgm:spPr/>
    </dgm:pt>
    <dgm:pt modelId="{20B89B85-F924-4418-A265-25CD5F132074}" type="pres">
      <dgm:prSet presAssocID="{953FECBA-C59E-46D7-9862-32526E356866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BD333306-6EA1-4AAF-BD5C-994B88C23C4B}" type="presOf" srcId="{0F7F3CDA-1500-4750-AEFC-7DE25428CE11}" destId="{DA7D7787-4C88-4607-927C-80F690723D3E}" srcOrd="0" destOrd="0" presId="urn:microsoft.com/office/officeart/2005/8/layout/venn1"/>
    <dgm:cxn modelId="{A817EB07-5D7E-4E72-BD74-0E5DADCA33D6}" srcId="{5EF6B926-9876-4215-AD4D-06A008B2E26F}" destId="{953FECBA-C59E-46D7-9862-32526E356866}" srcOrd="2" destOrd="0" parTransId="{176A32FF-F2AB-4983-B640-94F7E43C4836}" sibTransId="{CC5F8AFB-4BCC-42A4-B4D3-D2A99BF16F6A}"/>
    <dgm:cxn modelId="{AA9C0A0A-1252-4C26-96DA-C8DAD78AEF81}" type="presOf" srcId="{953FECBA-C59E-46D7-9862-32526E356866}" destId="{20B89B85-F924-4418-A265-25CD5F132074}" srcOrd="1" destOrd="0" presId="urn:microsoft.com/office/officeart/2005/8/layout/venn1"/>
    <dgm:cxn modelId="{DB53031E-C043-44E8-8EC5-B22C091349F3}" type="presOf" srcId="{0F7F3CDA-1500-4750-AEFC-7DE25428CE11}" destId="{DE3A91BA-2AD0-4D1D-A078-D0074C47AE5B}" srcOrd="1" destOrd="0" presId="urn:microsoft.com/office/officeart/2005/8/layout/venn1"/>
    <dgm:cxn modelId="{56713031-8DD0-4C31-9667-26F3F71D1165}" srcId="{5EF6B926-9876-4215-AD4D-06A008B2E26F}" destId="{4A9C08F5-D7CB-4BC6-9A30-660B85A91E0A}" srcOrd="0" destOrd="0" parTransId="{FBFD67BF-731D-4C9D-9D54-50C7DBF29BA3}" sibTransId="{00B2812E-5A8A-4B31-BEC5-98407474B0D0}"/>
    <dgm:cxn modelId="{4428B747-BE1D-403B-9283-64DF0FCDD483}" type="presOf" srcId="{953FECBA-C59E-46D7-9862-32526E356866}" destId="{CE5FA1DE-9CCD-4525-9900-696532061637}" srcOrd="0" destOrd="0" presId="urn:microsoft.com/office/officeart/2005/8/layout/venn1"/>
    <dgm:cxn modelId="{CBF71B70-79C3-4F9E-9A6A-D5AF1F1AFA6C}" type="presOf" srcId="{5EF6B926-9876-4215-AD4D-06A008B2E26F}" destId="{E9D07BF1-529A-4456-BF4D-408E49849843}" srcOrd="0" destOrd="0" presId="urn:microsoft.com/office/officeart/2005/8/layout/venn1"/>
    <dgm:cxn modelId="{83097C7D-5857-45E7-8BBC-03C719E34077}" type="presOf" srcId="{4A9C08F5-D7CB-4BC6-9A30-660B85A91E0A}" destId="{6AB98BE7-AB90-425D-AF17-6CC68BEBB8BD}" srcOrd="0" destOrd="0" presId="urn:microsoft.com/office/officeart/2005/8/layout/venn1"/>
    <dgm:cxn modelId="{36286080-D543-4DEC-88DB-5DF2332EB0C8}" srcId="{5EF6B926-9876-4215-AD4D-06A008B2E26F}" destId="{0F7F3CDA-1500-4750-AEFC-7DE25428CE11}" srcOrd="1" destOrd="0" parTransId="{B6C228BD-D86B-4260-87EC-3D283CCE7B0C}" sibTransId="{859DC989-F1A1-41DC-8C78-FA0AA1F7D23F}"/>
    <dgm:cxn modelId="{B23379A5-E00C-4995-81D7-50070F247EC9}" type="presOf" srcId="{4A9C08F5-D7CB-4BC6-9A30-660B85A91E0A}" destId="{D99F470C-83F3-429B-98A5-612C722E2FA5}" srcOrd="1" destOrd="0" presId="urn:microsoft.com/office/officeart/2005/8/layout/venn1"/>
    <dgm:cxn modelId="{B7F2B91A-941E-42DB-A805-BE839858F113}" type="presParOf" srcId="{E9D07BF1-529A-4456-BF4D-408E49849843}" destId="{6AB98BE7-AB90-425D-AF17-6CC68BEBB8BD}" srcOrd="0" destOrd="0" presId="urn:microsoft.com/office/officeart/2005/8/layout/venn1"/>
    <dgm:cxn modelId="{28D941A0-3AAA-478D-9928-B6551110792B}" type="presParOf" srcId="{E9D07BF1-529A-4456-BF4D-408E49849843}" destId="{D99F470C-83F3-429B-98A5-612C722E2FA5}" srcOrd="1" destOrd="0" presId="urn:microsoft.com/office/officeart/2005/8/layout/venn1"/>
    <dgm:cxn modelId="{4325FB15-F952-48D8-9E2A-D917041B75C7}" type="presParOf" srcId="{E9D07BF1-529A-4456-BF4D-408E49849843}" destId="{DA7D7787-4C88-4607-927C-80F690723D3E}" srcOrd="2" destOrd="0" presId="urn:microsoft.com/office/officeart/2005/8/layout/venn1"/>
    <dgm:cxn modelId="{81CC3116-2997-4DC1-B508-666F702E2A96}" type="presParOf" srcId="{E9D07BF1-529A-4456-BF4D-408E49849843}" destId="{DE3A91BA-2AD0-4D1D-A078-D0074C47AE5B}" srcOrd="3" destOrd="0" presId="urn:microsoft.com/office/officeart/2005/8/layout/venn1"/>
    <dgm:cxn modelId="{6B3FB66A-590D-4A5D-93A8-9768C67FAADE}" type="presParOf" srcId="{E9D07BF1-529A-4456-BF4D-408E49849843}" destId="{CE5FA1DE-9CCD-4525-9900-696532061637}" srcOrd="4" destOrd="0" presId="urn:microsoft.com/office/officeart/2005/8/layout/venn1"/>
    <dgm:cxn modelId="{AD2EC4EA-EC8B-4CB0-A42C-05C1ED61D815}" type="presParOf" srcId="{E9D07BF1-529A-4456-BF4D-408E49849843}" destId="{20B89B85-F924-4418-A265-25CD5F132074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F6B926-9876-4215-AD4D-06A008B2E26F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4A9C08F5-D7CB-4BC6-9A30-660B85A91E0A}">
      <dgm:prSet phldrT="[Text]"/>
      <dgm:spPr/>
      <dgm:t>
        <a:bodyPr/>
        <a:lstStyle/>
        <a:p>
          <a:r>
            <a:rPr lang="en-GB" dirty="0"/>
            <a:t>PU</a:t>
          </a:r>
        </a:p>
      </dgm:t>
    </dgm:pt>
    <dgm:pt modelId="{FBFD67BF-731D-4C9D-9D54-50C7DBF29BA3}" type="parTrans" cxnId="{56713031-8DD0-4C31-9667-26F3F71D1165}">
      <dgm:prSet/>
      <dgm:spPr/>
      <dgm:t>
        <a:bodyPr/>
        <a:lstStyle/>
        <a:p>
          <a:endParaRPr lang="en-GB"/>
        </a:p>
      </dgm:t>
    </dgm:pt>
    <dgm:pt modelId="{00B2812E-5A8A-4B31-BEC5-98407474B0D0}" type="sibTrans" cxnId="{56713031-8DD0-4C31-9667-26F3F71D1165}">
      <dgm:prSet/>
      <dgm:spPr/>
      <dgm:t>
        <a:bodyPr/>
        <a:lstStyle/>
        <a:p>
          <a:endParaRPr lang="en-GB"/>
        </a:p>
      </dgm:t>
    </dgm:pt>
    <dgm:pt modelId="{0F7F3CDA-1500-4750-AEFC-7DE25428CE11}">
      <dgm:prSet phldrT="[Text]"/>
      <dgm:spPr/>
      <dgm:t>
        <a:bodyPr/>
        <a:lstStyle/>
        <a:p>
          <a:r>
            <a:rPr lang="en-GB" dirty="0"/>
            <a:t>CU</a:t>
          </a:r>
        </a:p>
      </dgm:t>
    </dgm:pt>
    <dgm:pt modelId="{B6C228BD-D86B-4260-87EC-3D283CCE7B0C}" type="parTrans" cxnId="{36286080-D543-4DEC-88DB-5DF2332EB0C8}">
      <dgm:prSet/>
      <dgm:spPr/>
      <dgm:t>
        <a:bodyPr/>
        <a:lstStyle/>
        <a:p>
          <a:endParaRPr lang="en-GB"/>
        </a:p>
      </dgm:t>
    </dgm:pt>
    <dgm:pt modelId="{859DC989-F1A1-41DC-8C78-FA0AA1F7D23F}" type="sibTrans" cxnId="{36286080-D543-4DEC-88DB-5DF2332EB0C8}">
      <dgm:prSet/>
      <dgm:spPr/>
      <dgm:t>
        <a:bodyPr/>
        <a:lstStyle/>
        <a:p>
          <a:endParaRPr lang="en-GB"/>
        </a:p>
      </dgm:t>
    </dgm:pt>
    <dgm:pt modelId="{953FECBA-C59E-46D7-9862-32526E356866}">
      <dgm:prSet phldrT="[Text]"/>
      <dgm:spPr/>
      <dgm:t>
        <a:bodyPr/>
        <a:lstStyle/>
        <a:p>
          <a:r>
            <a:rPr lang="en-GB" dirty="0"/>
            <a:t>PC</a:t>
          </a:r>
        </a:p>
      </dgm:t>
    </dgm:pt>
    <dgm:pt modelId="{176A32FF-F2AB-4983-B640-94F7E43C4836}" type="parTrans" cxnId="{A817EB07-5D7E-4E72-BD74-0E5DADCA33D6}">
      <dgm:prSet/>
      <dgm:spPr/>
      <dgm:t>
        <a:bodyPr/>
        <a:lstStyle/>
        <a:p>
          <a:endParaRPr lang="en-GB"/>
        </a:p>
      </dgm:t>
    </dgm:pt>
    <dgm:pt modelId="{CC5F8AFB-4BCC-42A4-B4D3-D2A99BF16F6A}" type="sibTrans" cxnId="{A817EB07-5D7E-4E72-BD74-0E5DADCA33D6}">
      <dgm:prSet/>
      <dgm:spPr/>
      <dgm:t>
        <a:bodyPr/>
        <a:lstStyle/>
        <a:p>
          <a:endParaRPr lang="en-GB"/>
        </a:p>
      </dgm:t>
    </dgm:pt>
    <dgm:pt modelId="{E9D07BF1-529A-4456-BF4D-408E49849843}" type="pres">
      <dgm:prSet presAssocID="{5EF6B926-9876-4215-AD4D-06A008B2E26F}" presName="compositeShape" presStyleCnt="0">
        <dgm:presLayoutVars>
          <dgm:chMax val="7"/>
          <dgm:dir/>
          <dgm:resizeHandles val="exact"/>
        </dgm:presLayoutVars>
      </dgm:prSet>
      <dgm:spPr/>
    </dgm:pt>
    <dgm:pt modelId="{6AB98BE7-AB90-425D-AF17-6CC68BEBB8BD}" type="pres">
      <dgm:prSet presAssocID="{4A9C08F5-D7CB-4BC6-9A30-660B85A91E0A}" presName="circ1" presStyleLbl="vennNode1" presStyleIdx="0" presStyleCnt="3" custScaleX="72941" custScaleY="81856" custLinFactNeighborX="-17793" custLinFactNeighborY="50223"/>
      <dgm:spPr/>
    </dgm:pt>
    <dgm:pt modelId="{D99F470C-83F3-429B-98A5-612C722E2FA5}" type="pres">
      <dgm:prSet presAssocID="{4A9C08F5-D7CB-4BC6-9A30-660B85A91E0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A7D7787-4C88-4607-927C-80F690723D3E}" type="pres">
      <dgm:prSet presAssocID="{0F7F3CDA-1500-4750-AEFC-7DE25428CE11}" presName="circ2" presStyleLbl="vennNode1" presStyleIdx="1" presStyleCnt="3" custScaleX="131080" custScaleY="166667" custLinFactNeighborX="28686" custLinFactNeighborY="-20008"/>
      <dgm:spPr/>
    </dgm:pt>
    <dgm:pt modelId="{DE3A91BA-2AD0-4D1D-A078-D0074C47AE5B}" type="pres">
      <dgm:prSet presAssocID="{0F7F3CDA-1500-4750-AEFC-7DE25428CE1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E5FA1DE-9CCD-4525-9900-696532061637}" type="pres">
      <dgm:prSet presAssocID="{953FECBA-C59E-46D7-9862-32526E356866}" presName="circ3" presStyleLbl="vennNode1" presStyleIdx="2" presStyleCnt="3" custScaleX="102667" custScaleY="24519" custLinFactNeighborX="-11139" custLinFactNeighborY="-290"/>
      <dgm:spPr/>
    </dgm:pt>
    <dgm:pt modelId="{20B89B85-F924-4418-A265-25CD5F132074}" type="pres">
      <dgm:prSet presAssocID="{953FECBA-C59E-46D7-9862-32526E356866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BD333306-6EA1-4AAF-BD5C-994B88C23C4B}" type="presOf" srcId="{0F7F3CDA-1500-4750-AEFC-7DE25428CE11}" destId="{DA7D7787-4C88-4607-927C-80F690723D3E}" srcOrd="0" destOrd="0" presId="urn:microsoft.com/office/officeart/2005/8/layout/venn1"/>
    <dgm:cxn modelId="{A817EB07-5D7E-4E72-BD74-0E5DADCA33D6}" srcId="{5EF6B926-9876-4215-AD4D-06A008B2E26F}" destId="{953FECBA-C59E-46D7-9862-32526E356866}" srcOrd="2" destOrd="0" parTransId="{176A32FF-F2AB-4983-B640-94F7E43C4836}" sibTransId="{CC5F8AFB-4BCC-42A4-B4D3-D2A99BF16F6A}"/>
    <dgm:cxn modelId="{AA9C0A0A-1252-4C26-96DA-C8DAD78AEF81}" type="presOf" srcId="{953FECBA-C59E-46D7-9862-32526E356866}" destId="{20B89B85-F924-4418-A265-25CD5F132074}" srcOrd="1" destOrd="0" presId="urn:microsoft.com/office/officeart/2005/8/layout/venn1"/>
    <dgm:cxn modelId="{DB53031E-C043-44E8-8EC5-B22C091349F3}" type="presOf" srcId="{0F7F3CDA-1500-4750-AEFC-7DE25428CE11}" destId="{DE3A91BA-2AD0-4D1D-A078-D0074C47AE5B}" srcOrd="1" destOrd="0" presId="urn:microsoft.com/office/officeart/2005/8/layout/venn1"/>
    <dgm:cxn modelId="{56713031-8DD0-4C31-9667-26F3F71D1165}" srcId="{5EF6B926-9876-4215-AD4D-06A008B2E26F}" destId="{4A9C08F5-D7CB-4BC6-9A30-660B85A91E0A}" srcOrd="0" destOrd="0" parTransId="{FBFD67BF-731D-4C9D-9D54-50C7DBF29BA3}" sibTransId="{00B2812E-5A8A-4B31-BEC5-98407474B0D0}"/>
    <dgm:cxn modelId="{4428B747-BE1D-403B-9283-64DF0FCDD483}" type="presOf" srcId="{953FECBA-C59E-46D7-9862-32526E356866}" destId="{CE5FA1DE-9CCD-4525-9900-696532061637}" srcOrd="0" destOrd="0" presId="urn:microsoft.com/office/officeart/2005/8/layout/venn1"/>
    <dgm:cxn modelId="{CBF71B70-79C3-4F9E-9A6A-D5AF1F1AFA6C}" type="presOf" srcId="{5EF6B926-9876-4215-AD4D-06A008B2E26F}" destId="{E9D07BF1-529A-4456-BF4D-408E49849843}" srcOrd="0" destOrd="0" presId="urn:microsoft.com/office/officeart/2005/8/layout/venn1"/>
    <dgm:cxn modelId="{83097C7D-5857-45E7-8BBC-03C719E34077}" type="presOf" srcId="{4A9C08F5-D7CB-4BC6-9A30-660B85A91E0A}" destId="{6AB98BE7-AB90-425D-AF17-6CC68BEBB8BD}" srcOrd="0" destOrd="0" presId="urn:microsoft.com/office/officeart/2005/8/layout/venn1"/>
    <dgm:cxn modelId="{36286080-D543-4DEC-88DB-5DF2332EB0C8}" srcId="{5EF6B926-9876-4215-AD4D-06A008B2E26F}" destId="{0F7F3CDA-1500-4750-AEFC-7DE25428CE11}" srcOrd="1" destOrd="0" parTransId="{B6C228BD-D86B-4260-87EC-3D283CCE7B0C}" sibTransId="{859DC989-F1A1-41DC-8C78-FA0AA1F7D23F}"/>
    <dgm:cxn modelId="{B23379A5-E00C-4995-81D7-50070F247EC9}" type="presOf" srcId="{4A9C08F5-D7CB-4BC6-9A30-660B85A91E0A}" destId="{D99F470C-83F3-429B-98A5-612C722E2FA5}" srcOrd="1" destOrd="0" presId="urn:microsoft.com/office/officeart/2005/8/layout/venn1"/>
    <dgm:cxn modelId="{B7F2B91A-941E-42DB-A805-BE839858F113}" type="presParOf" srcId="{E9D07BF1-529A-4456-BF4D-408E49849843}" destId="{6AB98BE7-AB90-425D-AF17-6CC68BEBB8BD}" srcOrd="0" destOrd="0" presId="urn:microsoft.com/office/officeart/2005/8/layout/venn1"/>
    <dgm:cxn modelId="{28D941A0-3AAA-478D-9928-B6551110792B}" type="presParOf" srcId="{E9D07BF1-529A-4456-BF4D-408E49849843}" destId="{D99F470C-83F3-429B-98A5-612C722E2FA5}" srcOrd="1" destOrd="0" presId="urn:microsoft.com/office/officeart/2005/8/layout/venn1"/>
    <dgm:cxn modelId="{4325FB15-F952-48D8-9E2A-D917041B75C7}" type="presParOf" srcId="{E9D07BF1-529A-4456-BF4D-408E49849843}" destId="{DA7D7787-4C88-4607-927C-80F690723D3E}" srcOrd="2" destOrd="0" presId="urn:microsoft.com/office/officeart/2005/8/layout/venn1"/>
    <dgm:cxn modelId="{81CC3116-2997-4DC1-B508-666F702E2A96}" type="presParOf" srcId="{E9D07BF1-529A-4456-BF4D-408E49849843}" destId="{DE3A91BA-2AD0-4D1D-A078-D0074C47AE5B}" srcOrd="3" destOrd="0" presId="urn:microsoft.com/office/officeart/2005/8/layout/venn1"/>
    <dgm:cxn modelId="{6B3FB66A-590D-4A5D-93A8-9768C67FAADE}" type="presParOf" srcId="{E9D07BF1-529A-4456-BF4D-408E49849843}" destId="{CE5FA1DE-9CCD-4525-9900-696532061637}" srcOrd="4" destOrd="0" presId="urn:microsoft.com/office/officeart/2005/8/layout/venn1"/>
    <dgm:cxn modelId="{AD2EC4EA-EC8B-4CB0-A42C-05C1ED61D815}" type="presParOf" srcId="{E9D07BF1-529A-4456-BF4D-408E49849843}" destId="{20B89B85-F924-4418-A265-25CD5F132074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B98BE7-AB90-425D-AF17-6CC68BEBB8BD}">
      <dsp:nvSpPr>
        <dsp:cNvPr id="0" name=""/>
        <dsp:cNvSpPr/>
      </dsp:nvSpPr>
      <dsp:spPr>
        <a:xfrm>
          <a:off x="2068844" y="1306188"/>
          <a:ext cx="2371457" cy="266130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 dirty="0"/>
            <a:t>PU</a:t>
          </a:r>
        </a:p>
      </dsp:txBody>
      <dsp:txXfrm>
        <a:off x="2385038" y="1771916"/>
        <a:ext cx="1739069" cy="1197586"/>
      </dsp:txXfrm>
    </dsp:sp>
    <dsp:sp modelId="{DA7D7787-4C88-4607-927C-80F690723D3E}">
      <dsp:nvSpPr>
        <dsp:cNvPr id="0" name=""/>
        <dsp:cNvSpPr/>
      </dsp:nvSpPr>
      <dsp:spPr>
        <a:xfrm>
          <a:off x="3808003" y="0"/>
          <a:ext cx="4261673" cy="54186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 dirty="0"/>
            <a:t>CU</a:t>
          </a:r>
        </a:p>
      </dsp:txBody>
      <dsp:txXfrm>
        <a:off x="5111364" y="1399825"/>
        <a:ext cx="2557003" cy="2980272"/>
      </dsp:txXfrm>
    </dsp:sp>
    <dsp:sp modelId="{CE5FA1DE-9CCD-4525-9900-696532061637}">
      <dsp:nvSpPr>
        <dsp:cNvPr id="0" name=""/>
        <dsp:cNvSpPr/>
      </dsp:nvSpPr>
      <dsp:spPr>
        <a:xfrm>
          <a:off x="628811" y="2627980"/>
          <a:ext cx="3337909" cy="79716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 dirty="0"/>
            <a:t>PC</a:t>
          </a:r>
        </a:p>
      </dsp:txBody>
      <dsp:txXfrm>
        <a:off x="943131" y="2833913"/>
        <a:ext cx="2002745" cy="4384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B98BE7-AB90-425D-AF17-6CC68BEBB8BD}">
      <dsp:nvSpPr>
        <dsp:cNvPr id="0" name=""/>
        <dsp:cNvSpPr/>
      </dsp:nvSpPr>
      <dsp:spPr>
        <a:xfrm>
          <a:off x="2068844" y="1306188"/>
          <a:ext cx="2371457" cy="266130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 dirty="0"/>
            <a:t>PU</a:t>
          </a:r>
        </a:p>
      </dsp:txBody>
      <dsp:txXfrm>
        <a:off x="2385038" y="1771916"/>
        <a:ext cx="1739069" cy="1197586"/>
      </dsp:txXfrm>
    </dsp:sp>
    <dsp:sp modelId="{DA7D7787-4C88-4607-927C-80F690723D3E}">
      <dsp:nvSpPr>
        <dsp:cNvPr id="0" name=""/>
        <dsp:cNvSpPr/>
      </dsp:nvSpPr>
      <dsp:spPr>
        <a:xfrm>
          <a:off x="3808003" y="0"/>
          <a:ext cx="4261673" cy="54186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 dirty="0"/>
            <a:t>CU</a:t>
          </a:r>
        </a:p>
      </dsp:txBody>
      <dsp:txXfrm>
        <a:off x="5111364" y="1399825"/>
        <a:ext cx="2557003" cy="2980272"/>
      </dsp:txXfrm>
    </dsp:sp>
    <dsp:sp modelId="{CE5FA1DE-9CCD-4525-9900-696532061637}">
      <dsp:nvSpPr>
        <dsp:cNvPr id="0" name=""/>
        <dsp:cNvSpPr/>
      </dsp:nvSpPr>
      <dsp:spPr>
        <a:xfrm>
          <a:off x="628811" y="2627980"/>
          <a:ext cx="3337909" cy="79716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 dirty="0"/>
            <a:t>PC</a:t>
          </a:r>
        </a:p>
      </dsp:txBody>
      <dsp:txXfrm>
        <a:off x="943131" y="2833913"/>
        <a:ext cx="2002745" cy="4384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65987-4E6B-43F6-A26F-B4A8852A1F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67FA3F-1B4C-4EBB-BA19-7103FFBD5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B928C-BA40-4095-90DB-0AC169658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D06A0-BAA7-40CC-AF0D-6A57E3F2E4D0}" type="datetimeFigureOut">
              <a:rPr lang="en-GB" smtClean="0"/>
              <a:t>19/04/2019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B9C70-93AA-45C4-A63D-607320E50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609FE-99F9-453E-ABE8-4325D6907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8386-B5E1-443A-92F9-ECB5105C3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336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A5F08-5E32-4FDA-99BC-5CFFD6040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CF191A-3DAA-487C-85D7-7F433BAA1C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7D0AC-E213-4931-B8D0-8631A5244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D06A0-BAA7-40CC-AF0D-6A57E3F2E4D0}" type="datetimeFigureOut">
              <a:rPr lang="en-GB" smtClean="0"/>
              <a:t>19/04/2019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E4AC05-3FAF-496C-BF24-52B9B2C93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B2BAC-0098-4CDB-BAA9-B1D1E2649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8386-B5E1-443A-92F9-ECB5105C3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0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5C3732-1860-4616-B4E9-D6B93A77DB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975137-D92C-4AE5-A1E5-724379D370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B0CE2-CDA5-4EEA-9CA3-6A1D1F6F7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D06A0-BAA7-40CC-AF0D-6A57E3F2E4D0}" type="datetimeFigureOut">
              <a:rPr lang="en-GB" smtClean="0"/>
              <a:t>19/04/2019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E37D5-9B20-4064-BCC4-DAD13FA21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52A73-5C89-4F16-88DD-B87812B95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8386-B5E1-443A-92F9-ECB5105C3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466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DDA8D-1DD4-4DE9-BC2A-D6F0037FB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CE1241-1C19-4194-8BDC-1B619C34E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A82D6-1D68-4AE5-9006-E1226FA0D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D06A0-BAA7-40CC-AF0D-6A57E3F2E4D0}" type="datetimeFigureOut">
              <a:rPr lang="en-GB" smtClean="0"/>
              <a:t>19/04/2019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6A29A-A6B1-4FEE-9894-5E6A01FA9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CB1E9-7CA5-45D0-BF36-7ACD9307E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8386-B5E1-443A-92F9-ECB5105C3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949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B1F2D-D17B-4366-9639-42696AF3F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C67C78-416B-4FEE-B2CF-1A5DCFA2F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0C2E2-E501-4D8C-B29C-53A2C7C26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D06A0-BAA7-40CC-AF0D-6A57E3F2E4D0}" type="datetimeFigureOut">
              <a:rPr lang="en-GB" smtClean="0"/>
              <a:t>19/04/2019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13640F-9D52-495F-899B-0769A39FF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5D4A31-C56D-462D-B7A0-6CA0EA1D0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8386-B5E1-443A-92F9-ECB5105C3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921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E07FA-CE86-460F-9994-77B49CDE1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98B89-0CC1-4C64-8122-49FB3CF2B7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3E027-7205-474A-9753-B7B422CA5D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024504-A66C-4AB1-99F0-540428FFB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D06A0-BAA7-40CC-AF0D-6A57E3F2E4D0}" type="datetimeFigureOut">
              <a:rPr lang="en-GB" smtClean="0"/>
              <a:t>19/04/2019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4A161D-F3B3-424A-BA9D-AFE84C5F3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5453E8-36ED-403E-BE9B-06E1AEE3B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8386-B5E1-443A-92F9-ECB5105C3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059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BFAB2-DE30-494C-98F2-47F1B9B2A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26E17D-4B10-4A76-8E0E-D642122F9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21690A-5DBB-42CC-9295-9B04380FB2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028897-382D-49BF-ACB1-0FFDC67A9D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00917C-785A-47AA-B9D5-8747A75292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210272-9523-4FB0-8944-42E5A3285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D06A0-BAA7-40CC-AF0D-6A57E3F2E4D0}" type="datetimeFigureOut">
              <a:rPr lang="en-GB" smtClean="0"/>
              <a:t>19/04/2019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FF3C14-8369-46D7-A48D-009D3AB9B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047A1C-76BD-47A5-AFDA-1AC77EF0E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8386-B5E1-443A-92F9-ECB5105C3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800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C88DE-4F4F-45D0-BEB2-C165ABF08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7AD3A9-7037-4108-8752-652408AED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D06A0-BAA7-40CC-AF0D-6A57E3F2E4D0}" type="datetimeFigureOut">
              <a:rPr lang="en-GB" smtClean="0"/>
              <a:t>19/04/2019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511F18-90AA-4AAE-9276-21A8404B4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DBD982-65AD-44F8-8B1E-D723B9188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8386-B5E1-443A-92F9-ECB5105C3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152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C6F229-B8B6-47BC-8BE4-3DE901227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D06A0-BAA7-40CC-AF0D-6A57E3F2E4D0}" type="datetimeFigureOut">
              <a:rPr lang="en-GB" smtClean="0"/>
              <a:t>19/04/2019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89771D-F6CF-41A5-89A7-C4FE0DF48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395E25-8832-4811-B931-AA86E9A97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8386-B5E1-443A-92F9-ECB5105C3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260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8499B-E964-4F0A-99EA-90D146668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E2FE14-BC11-41B8-9A8F-A8B73B29E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8AD323-F1A6-44DD-B8C2-73A0E59FB9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88387-D73E-4697-848C-0935FF546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D06A0-BAA7-40CC-AF0D-6A57E3F2E4D0}" type="datetimeFigureOut">
              <a:rPr lang="en-GB" smtClean="0"/>
              <a:t>19/04/2019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E31611-873B-4324-8119-A3BE2CC03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D1EF2A-03DA-49EA-93F1-2794EB348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8386-B5E1-443A-92F9-ECB5105C3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421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469BC-40B2-4499-B5C4-718714CD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7A48F4-2927-49C9-988A-8C294E3777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8B4379-6389-4580-9727-AC4A5E611B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5A3FAE-19A2-4160-A8BD-B152A7CE6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D06A0-BAA7-40CC-AF0D-6A57E3F2E4D0}" type="datetimeFigureOut">
              <a:rPr lang="en-GB" smtClean="0"/>
              <a:t>19/04/2019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6EEBD5-55F6-4D5D-95E2-3A81C4104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FB5769-6B39-431B-ABE2-CE9EAA81D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38386-B5E1-443A-92F9-ECB5105C3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627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8D2272-A255-4434-BF43-BDADF312F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51FB00-F92B-49A4-AA11-1F761C7AC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D8513-A3F4-405F-A4D0-7A8B15A06D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D06A0-BAA7-40CC-AF0D-6A57E3F2E4D0}" type="datetimeFigureOut">
              <a:rPr lang="en-GB" smtClean="0"/>
              <a:t>19/04/2019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FBEAE-B0ED-4E84-A911-99DECFA9AD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2D89F9-AF8B-4774-B861-88B746BEFA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38386-B5E1-443A-92F9-ECB5105C3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219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8F9B2B5C-A219-4F94-8159-5BEE7BCD1FE9}"/>
              </a:ext>
            </a:extLst>
          </p:cNvPr>
          <p:cNvSpPr/>
          <p:nvPr/>
        </p:nvSpPr>
        <p:spPr>
          <a:xfrm>
            <a:off x="1267797" y="-288860"/>
            <a:ext cx="10115550" cy="6913595"/>
          </a:xfrm>
          <a:prstGeom prst="ellipse">
            <a:avLst/>
          </a:prstGeom>
          <a:solidFill>
            <a:srgbClr val="A1B8E1"/>
          </a:solidFill>
          <a:ln>
            <a:solidFill>
              <a:schemeClr val="accent1"/>
            </a:solidFill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b="1" dirty="0"/>
              <a:t>C </a:t>
            </a:r>
            <a:r>
              <a:rPr lang="en-GB" sz="9600" b="1" dirty="0" err="1"/>
              <a:t>C</a:t>
            </a:r>
            <a:endParaRPr lang="en-GB" sz="9600" b="1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1ED5529-4A69-478E-AC0F-B19ABEA4A1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2959475"/>
              </p:ext>
            </p:extLst>
          </p:nvPr>
        </p:nvGraphicFramePr>
        <p:xfrm>
          <a:off x="2302588" y="135414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tar: 4 Points 5">
            <a:extLst>
              <a:ext uri="{FF2B5EF4-FFF2-40B4-BE49-F238E27FC236}">
                <a16:creationId xmlns:a16="http://schemas.microsoft.com/office/drawing/2014/main" id="{7D93812E-8BFC-4E66-ACB1-B08ADF833E8C}"/>
              </a:ext>
            </a:extLst>
          </p:cNvPr>
          <p:cNvSpPr/>
          <p:nvPr/>
        </p:nvSpPr>
        <p:spPr>
          <a:xfrm>
            <a:off x="5962261" y="4245429"/>
            <a:ext cx="404327" cy="261257"/>
          </a:xfrm>
          <a:prstGeom prst="star4">
            <a:avLst>
              <a:gd name="adj" fmla="val 125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D9A726E7-5792-449E-BB8C-D8ED03C85857}"/>
              </a:ext>
            </a:extLst>
          </p:cNvPr>
          <p:cNvSpPr/>
          <p:nvPr/>
        </p:nvSpPr>
        <p:spPr>
          <a:xfrm>
            <a:off x="2668555" y="1245637"/>
            <a:ext cx="3427445" cy="1763486"/>
          </a:xfrm>
          <a:prstGeom prst="wedgeEllipseCallout">
            <a:avLst>
              <a:gd name="adj1" fmla="val 51931"/>
              <a:gd name="adj2" fmla="val 126521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ysClr val="windowText" lastClr="000000"/>
                </a:solidFill>
              </a:rPr>
              <a:t>ENLIGHTENMENT INTERFACE</a:t>
            </a:r>
          </a:p>
        </p:txBody>
      </p:sp>
    </p:spTree>
    <p:extLst>
      <p:ext uri="{BB962C8B-B14F-4D97-AF65-F5344CB8AC3E}">
        <p14:creationId xmlns:p14="http://schemas.microsoft.com/office/powerpoint/2010/main" val="4247376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click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7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8F9B2B5C-A219-4F94-8159-5BEE7BCD1FE9}"/>
              </a:ext>
            </a:extLst>
          </p:cNvPr>
          <p:cNvSpPr/>
          <p:nvPr/>
        </p:nvSpPr>
        <p:spPr>
          <a:xfrm>
            <a:off x="1267797" y="-288860"/>
            <a:ext cx="10115550" cy="6913595"/>
          </a:xfrm>
          <a:prstGeom prst="ellipse">
            <a:avLst/>
          </a:prstGeom>
          <a:solidFill>
            <a:srgbClr val="A1B8E1"/>
          </a:solidFill>
          <a:ln>
            <a:solidFill>
              <a:schemeClr val="accent1"/>
            </a:solidFill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b="1" dirty="0"/>
              <a:t>C </a:t>
            </a:r>
            <a:r>
              <a:rPr lang="en-GB" sz="9600" b="1" dirty="0" err="1"/>
              <a:t>C</a:t>
            </a:r>
            <a:endParaRPr lang="en-GB" sz="9600" b="1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1ED5529-4A69-478E-AC0F-B19ABEA4A17B}"/>
              </a:ext>
            </a:extLst>
          </p:cNvPr>
          <p:cNvGraphicFramePr/>
          <p:nvPr/>
        </p:nvGraphicFramePr>
        <p:xfrm>
          <a:off x="2302588" y="135414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tar: 4 Points 5">
            <a:extLst>
              <a:ext uri="{FF2B5EF4-FFF2-40B4-BE49-F238E27FC236}">
                <a16:creationId xmlns:a16="http://schemas.microsoft.com/office/drawing/2014/main" id="{7D93812E-8BFC-4E66-ACB1-B08ADF833E8C}"/>
              </a:ext>
            </a:extLst>
          </p:cNvPr>
          <p:cNvSpPr/>
          <p:nvPr/>
        </p:nvSpPr>
        <p:spPr>
          <a:xfrm>
            <a:off x="5962261" y="4245429"/>
            <a:ext cx="404327" cy="261257"/>
          </a:xfrm>
          <a:prstGeom prst="star4">
            <a:avLst>
              <a:gd name="adj" fmla="val 125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Speech Bubble: Oval 1">
            <a:extLst>
              <a:ext uri="{FF2B5EF4-FFF2-40B4-BE49-F238E27FC236}">
                <a16:creationId xmlns:a16="http://schemas.microsoft.com/office/drawing/2014/main" id="{FC14680C-5084-4DAA-BAD5-8A87DEB67A9B}"/>
              </a:ext>
            </a:extLst>
          </p:cNvPr>
          <p:cNvSpPr/>
          <p:nvPr/>
        </p:nvSpPr>
        <p:spPr>
          <a:xfrm>
            <a:off x="2668555" y="1245637"/>
            <a:ext cx="3427445" cy="1763486"/>
          </a:xfrm>
          <a:prstGeom prst="wedgeEllipseCallout">
            <a:avLst>
              <a:gd name="adj1" fmla="val 51931"/>
              <a:gd name="adj2" fmla="val 126521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ysClr val="windowText" lastClr="000000"/>
                </a:solidFill>
              </a:rPr>
              <a:t>ENLIGHTENMENT INTERFACE</a:t>
            </a:r>
          </a:p>
        </p:txBody>
      </p:sp>
    </p:spTree>
    <p:extLst>
      <p:ext uri="{BB962C8B-B14F-4D97-AF65-F5344CB8AC3E}">
        <p14:creationId xmlns:p14="http://schemas.microsoft.com/office/powerpoint/2010/main" val="2240009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C6A93D2-7E6D-41AE-8277-2EBC5DDBEFE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21843" t="40952" r="19531" b="17279"/>
          <a:stretch/>
        </p:blipFill>
        <p:spPr>
          <a:xfrm>
            <a:off x="124369" y="-3387"/>
            <a:ext cx="12145386" cy="6861387"/>
          </a:xfrm>
          <a:prstGeom prst="rect">
            <a:avLst/>
          </a:prstGeom>
        </p:spPr>
      </p:pic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B08FC972-442E-48BD-BC3C-CCAEE5C1592D}"/>
              </a:ext>
            </a:extLst>
          </p:cNvPr>
          <p:cNvSpPr/>
          <p:nvPr/>
        </p:nvSpPr>
        <p:spPr>
          <a:xfrm>
            <a:off x="6858001" y="3279710"/>
            <a:ext cx="3427445" cy="1763486"/>
          </a:xfrm>
          <a:prstGeom prst="wedgeEllipseCallout">
            <a:avLst>
              <a:gd name="adj1" fmla="val -84730"/>
              <a:gd name="adj2" fmla="val 377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ysClr val="windowText" lastClr="000000"/>
                </a:solidFill>
              </a:rPr>
              <a:t>ENLIGHTENMENT INTERFACE</a:t>
            </a:r>
          </a:p>
        </p:txBody>
      </p:sp>
    </p:spTree>
    <p:extLst>
      <p:ext uri="{BB962C8B-B14F-4D97-AF65-F5344CB8AC3E}">
        <p14:creationId xmlns:p14="http://schemas.microsoft.com/office/powerpoint/2010/main" val="1080139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16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3</cp:revision>
  <dcterms:created xsi:type="dcterms:W3CDTF">2019-04-19T21:03:29Z</dcterms:created>
  <dcterms:modified xsi:type="dcterms:W3CDTF">2019-04-19T21:16:50Z</dcterms:modified>
</cp:coreProperties>
</file>